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98" r:id="rId3"/>
    <p:sldId id="280" r:id="rId4"/>
    <p:sldId id="281" r:id="rId5"/>
    <p:sldId id="257" r:id="rId6"/>
    <p:sldId id="261" r:id="rId7"/>
    <p:sldId id="282" r:id="rId8"/>
    <p:sldId id="283" r:id="rId9"/>
    <p:sldId id="284" r:id="rId10"/>
    <p:sldId id="285" r:id="rId11"/>
    <p:sldId id="286" r:id="rId12"/>
    <p:sldId id="287" r:id="rId13"/>
    <p:sldId id="262" r:id="rId14"/>
    <p:sldId id="263" r:id="rId15"/>
    <p:sldId id="288" r:id="rId16"/>
    <p:sldId id="293" r:id="rId17"/>
    <p:sldId id="289" r:id="rId18"/>
    <p:sldId id="290" r:id="rId19"/>
    <p:sldId id="292" r:id="rId20"/>
    <p:sldId id="294" r:id="rId21"/>
    <p:sldId id="295" r:id="rId22"/>
    <p:sldId id="291" r:id="rId23"/>
    <p:sldId id="271" r:id="rId24"/>
    <p:sldId id="272" r:id="rId25"/>
    <p:sldId id="273" r:id="rId26"/>
    <p:sldId id="267" r:id="rId27"/>
    <p:sldId id="266" r:id="rId28"/>
    <p:sldId id="278" r:id="rId29"/>
    <p:sldId id="277" r:id="rId30"/>
    <p:sldId id="274" r:id="rId31"/>
    <p:sldId id="276" r:id="rId32"/>
    <p:sldId id="268" r:id="rId33"/>
    <p:sldId id="279" r:id="rId34"/>
    <p:sldId id="269" r:id="rId35"/>
    <p:sldId id="296" r:id="rId36"/>
    <p:sldId id="297" r:id="rId37"/>
    <p:sldId id="270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8C03-483D-B14F-8D61-DACBDB66FE40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1DFDC6-E24C-254A-8048-9B8E4509D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8C03-483D-B14F-8D61-DACBDB66FE40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FDC6-E24C-254A-8048-9B8E4509DD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8C03-483D-B14F-8D61-DACBDB66FE40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FDC6-E24C-254A-8048-9B8E4509DD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338C03-483D-B14F-8D61-DACBDB66FE40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11DFDC6-E24C-254A-8048-9B8E4509D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8C03-483D-B14F-8D61-DACBDB66FE40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FDC6-E24C-254A-8048-9B8E4509D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8C03-483D-B14F-8D61-DACBDB66FE40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FDC6-E24C-254A-8048-9B8E4509D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FDC6-E24C-254A-8048-9B8E4509D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8C03-483D-B14F-8D61-DACBDB66FE40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8C03-483D-B14F-8D61-DACBDB66FE40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FDC6-E24C-254A-8048-9B8E4509D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8C03-483D-B14F-8D61-DACBDB66FE40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DFDC6-E24C-254A-8048-9B8E4509DD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338C03-483D-B14F-8D61-DACBDB66FE40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11DFDC6-E24C-254A-8048-9B8E4509D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8C03-483D-B14F-8D61-DACBDB66FE40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1DFDC6-E24C-254A-8048-9B8E4509D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B338C03-483D-B14F-8D61-DACBDB66FE40}" type="datetimeFigureOut">
              <a:rPr lang="en-US" smtClean="0"/>
              <a:pPr/>
              <a:t>9/28/2016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11DFDC6-E24C-254A-8048-9B8E4509DD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9" Type="http://schemas.openxmlformats.org/officeDocument/2006/relationships/tags" Target="../tags/tag40.xml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34" Type="http://schemas.openxmlformats.org/officeDocument/2006/relationships/tags" Target="../tags/tag35.xml"/><Relationship Id="rId42" Type="http://schemas.openxmlformats.org/officeDocument/2006/relationships/tags" Target="../tags/tag43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tags" Target="../tags/tag34.xml"/><Relationship Id="rId38" Type="http://schemas.openxmlformats.org/officeDocument/2006/relationships/tags" Target="../tags/tag39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tags" Target="../tags/tag30.xml"/><Relationship Id="rId41" Type="http://schemas.openxmlformats.org/officeDocument/2006/relationships/tags" Target="../tags/tag42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tags" Target="../tags/tag33.xml"/><Relationship Id="rId37" Type="http://schemas.openxmlformats.org/officeDocument/2006/relationships/tags" Target="../tags/tag38.xml"/><Relationship Id="rId40" Type="http://schemas.openxmlformats.org/officeDocument/2006/relationships/tags" Target="../tags/tag41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tags" Target="../tags/tag37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tags" Target="../tags/tag32.xml"/><Relationship Id="rId44" Type="http://schemas.openxmlformats.org/officeDocument/2006/relationships/slideLayout" Target="../slideLayouts/slideLayout2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Relationship Id="rId35" Type="http://schemas.openxmlformats.org/officeDocument/2006/relationships/tags" Target="../tags/tag36.xml"/><Relationship Id="rId43" Type="http://schemas.openxmlformats.org/officeDocument/2006/relationships/tags" Target="../tags/tag4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Brit Lit A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Beowulf Unit 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509693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dirty="0" smtClean="0"/>
              <a:t>2. compounding: combining of two words to make a new word</a:t>
            </a:r>
          </a:p>
          <a:p>
            <a:pPr marL="514350" indent="-514350">
              <a:buNone/>
            </a:pPr>
            <a:r>
              <a:rPr lang="en-US" sz="3600" dirty="0" smtClean="0"/>
              <a:t>	Ex: “Spear-Danes” or “life-sick”</a:t>
            </a:r>
          </a:p>
          <a:p>
            <a:pPr marL="880110" lvl="1" indent="-514350"/>
            <a:r>
              <a:rPr lang="en-US" sz="3400" dirty="0" smtClean="0"/>
              <a:t>kenning</a:t>
            </a:r>
            <a:endParaRPr lang="en-US" sz="3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Beowulf Language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509693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dirty="0" smtClean="0"/>
              <a:t>2. compounding: combining of two words to make a new word</a:t>
            </a:r>
          </a:p>
          <a:p>
            <a:pPr marL="514350" indent="-514350">
              <a:buNone/>
            </a:pPr>
            <a:r>
              <a:rPr lang="en-US" sz="3600" dirty="0" smtClean="0"/>
              <a:t>	Ex: “Spear-Danes” or “life-sick”</a:t>
            </a:r>
          </a:p>
          <a:p>
            <a:pPr marL="880110" lvl="1" indent="-514350"/>
            <a:r>
              <a:rPr lang="en-US" sz="3400" dirty="0" smtClean="0"/>
              <a:t>kenning: metaphoric compounding</a:t>
            </a:r>
          </a:p>
          <a:p>
            <a:pPr marL="1245870" lvl="2" indent="-514350"/>
            <a:r>
              <a:rPr lang="en-US" sz="3100" dirty="0" smtClean="0"/>
              <a:t>Ex: “bone-house”</a:t>
            </a:r>
          </a:p>
          <a:p>
            <a:pPr marL="1245870" lvl="2" indent="-514350"/>
            <a:r>
              <a:rPr lang="en-US" sz="3100" dirty="0" smtClean="0"/>
              <a:t>“whale’s road”</a:t>
            </a:r>
          </a:p>
          <a:p>
            <a:pPr marL="1245870" lvl="2" indent="-514350"/>
            <a:r>
              <a:rPr lang="en-US" sz="3100" dirty="0" smtClean="0"/>
              <a:t>“sky’s candle”</a:t>
            </a:r>
            <a:endParaRPr lang="en-US" sz="3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Beowulf Language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5096933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Identify examples of alliteration and compounding in the first three lines and in </a:t>
            </a:r>
            <a:r>
              <a:rPr lang="en-US" sz="3600" dirty="0" err="1" smtClean="0"/>
              <a:t>Raffel’s</a:t>
            </a:r>
            <a:r>
              <a:rPr lang="en-US" sz="3600" dirty="0" smtClean="0"/>
              <a:t> translation. </a:t>
            </a:r>
          </a:p>
          <a:p>
            <a:pPr marL="514350" indent="-514350">
              <a:buAutoNum type="arabicPeriod"/>
            </a:pPr>
            <a:endParaRPr lang="en-US" sz="3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Beowulf Language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57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King </a:t>
            </a:r>
            <a:r>
              <a:rPr lang="en-US" sz="2800" dirty="0" err="1" smtClean="0"/>
              <a:t>Hrothgar</a:t>
            </a:r>
            <a:r>
              <a:rPr lang="en-US" sz="2800" dirty="0" smtClean="0"/>
              <a:t> (</a:t>
            </a:r>
            <a:r>
              <a:rPr lang="en-US" sz="2800" dirty="0" err="1" smtClean="0"/>
              <a:t>Halfdane’s</a:t>
            </a:r>
            <a:r>
              <a:rPr lang="en-US" sz="2800" dirty="0" smtClean="0"/>
              <a:t> son):  King of Spear-Danes (a certain tribe)</a:t>
            </a:r>
          </a:p>
          <a:p>
            <a:r>
              <a:rPr lang="en-US" sz="2800" dirty="0" smtClean="0"/>
              <a:t>Queen </a:t>
            </a:r>
            <a:r>
              <a:rPr lang="en-US" sz="2800" dirty="0" err="1" smtClean="0"/>
              <a:t>Welthow</a:t>
            </a:r>
            <a:r>
              <a:rPr lang="en-US" sz="2800" dirty="0" smtClean="0"/>
              <a:t>:  married to </a:t>
            </a:r>
            <a:r>
              <a:rPr lang="en-US" sz="2800" dirty="0" err="1" smtClean="0"/>
              <a:t>Hrothgar</a:t>
            </a:r>
            <a:endParaRPr lang="en-US" sz="2800" dirty="0" smtClean="0"/>
          </a:p>
          <a:p>
            <a:r>
              <a:rPr lang="en-US" sz="2800" dirty="0" err="1" smtClean="0"/>
              <a:t>Herot</a:t>
            </a:r>
            <a:r>
              <a:rPr lang="en-US" sz="2800" dirty="0" smtClean="0"/>
              <a:t>=King </a:t>
            </a:r>
            <a:r>
              <a:rPr lang="en-US" sz="2800" dirty="0" err="1" smtClean="0"/>
              <a:t>Hrothgar’s</a:t>
            </a:r>
            <a:r>
              <a:rPr lang="en-US" sz="2800" dirty="0" smtClean="0"/>
              <a:t> wealthy hall where his warriors gather to drink and feast</a:t>
            </a:r>
          </a:p>
          <a:p>
            <a:pPr lvl="1"/>
            <a:r>
              <a:rPr lang="en-US" sz="2800" dirty="0" err="1" smtClean="0"/>
              <a:t>Herot</a:t>
            </a:r>
            <a:r>
              <a:rPr lang="en-US" sz="2800" dirty="0" smtClean="0"/>
              <a:t> means “hart”</a:t>
            </a:r>
          </a:p>
          <a:p>
            <a:r>
              <a:rPr lang="en-US" sz="2800" dirty="0" err="1" smtClean="0"/>
              <a:t>Grendel</a:t>
            </a:r>
            <a:r>
              <a:rPr lang="en-US" sz="2800" dirty="0" smtClean="0"/>
              <a:t>=demon</a:t>
            </a:r>
          </a:p>
          <a:p>
            <a:r>
              <a:rPr lang="en-US" sz="2800" dirty="0" smtClean="0"/>
              <a:t>Beowulf=warrior</a:t>
            </a:r>
          </a:p>
          <a:p>
            <a:pPr lvl="1"/>
            <a:r>
              <a:rPr lang="en-US" dirty="0" smtClean="0"/>
              <a:t>Tribe of Weather-</a:t>
            </a:r>
            <a:r>
              <a:rPr lang="en-US" dirty="0" err="1" smtClean="0"/>
              <a:t>Geats</a:t>
            </a:r>
            <a:r>
              <a:rPr lang="en-US" dirty="0" smtClean="0"/>
              <a:t> (living in what is Sweden today)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Characters/Names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4000" y="1524000"/>
            <a:ext cx="8432800" cy="4572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How does the film portray </a:t>
            </a:r>
            <a:r>
              <a:rPr lang="en-US" sz="2800" dirty="0" err="1" smtClean="0"/>
              <a:t>Grendel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Describe the film’s interpretation of </a:t>
            </a:r>
            <a:r>
              <a:rPr lang="en-US" sz="2800" dirty="0" err="1" smtClean="0"/>
              <a:t>Herot</a:t>
            </a:r>
            <a:r>
              <a:rPr lang="en-US" sz="2800" dirty="0" smtClean="0"/>
              <a:t> Hall.</a:t>
            </a:r>
          </a:p>
          <a:p>
            <a:endParaRPr lang="en-US" sz="2800" dirty="0" smtClean="0"/>
          </a:p>
          <a:p>
            <a:r>
              <a:rPr lang="en-US" sz="2800" dirty="0" smtClean="0"/>
              <a:t>How does Beowulf compare to the text description?</a:t>
            </a:r>
          </a:p>
          <a:p>
            <a:r>
              <a:rPr lang="en-US" sz="2800" dirty="0" smtClean="0"/>
              <a:t>How is Beowulf’s landing similar and different?</a:t>
            </a:r>
          </a:p>
          <a:p>
            <a:endParaRPr lang="en-US" sz="2800" dirty="0" smtClean="0"/>
          </a:p>
          <a:p>
            <a:r>
              <a:rPr lang="en-US" sz="2800" dirty="0" smtClean="0"/>
              <a:t>How is Beowulf’s speech different?</a:t>
            </a:r>
          </a:p>
          <a:p>
            <a:r>
              <a:rPr lang="en-US" sz="2800" dirty="0" smtClean="0"/>
              <a:t>How does the film portray </a:t>
            </a:r>
            <a:r>
              <a:rPr lang="en-US" sz="2800" dirty="0" err="1" smtClean="0"/>
              <a:t>Hrothgar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Film Comparison: 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Herot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&amp; Beowulf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SMARTInkShape-2"/>
          <p:cNvSpPr/>
          <p:nvPr>
            <p:custDataLst>
              <p:tags r:id="rId1"/>
            </p:custDataLst>
          </p:nvPr>
        </p:nvSpPr>
        <p:spPr>
          <a:xfrm>
            <a:off x="191110" y="2972187"/>
            <a:ext cx="433672" cy="1167587"/>
          </a:xfrm>
          <a:custGeom>
            <a:avLst/>
            <a:gdLst/>
            <a:ahLst/>
            <a:cxnLst/>
            <a:rect l="0" t="0" r="0" b="0"/>
            <a:pathLst>
              <a:path w="433672" h="1167587">
                <a:moveTo>
                  <a:pt x="296570" y="30093"/>
                </a:moveTo>
                <a:lnTo>
                  <a:pt x="296570" y="30093"/>
                </a:lnTo>
                <a:lnTo>
                  <a:pt x="292525" y="30093"/>
                </a:lnTo>
                <a:lnTo>
                  <a:pt x="291333" y="29246"/>
                </a:lnTo>
                <a:lnTo>
                  <a:pt x="290539" y="27835"/>
                </a:lnTo>
                <a:lnTo>
                  <a:pt x="289264" y="23532"/>
                </a:lnTo>
                <a:lnTo>
                  <a:pt x="280953" y="22787"/>
                </a:lnTo>
                <a:lnTo>
                  <a:pt x="263721" y="26611"/>
                </a:lnTo>
                <a:lnTo>
                  <a:pt x="246573" y="37152"/>
                </a:lnTo>
                <a:lnTo>
                  <a:pt x="212187" y="71380"/>
                </a:lnTo>
                <a:lnTo>
                  <a:pt x="189723" y="101875"/>
                </a:lnTo>
                <a:lnTo>
                  <a:pt x="164723" y="137722"/>
                </a:lnTo>
                <a:lnTo>
                  <a:pt x="146531" y="164288"/>
                </a:lnTo>
                <a:lnTo>
                  <a:pt x="129980" y="195851"/>
                </a:lnTo>
                <a:lnTo>
                  <a:pt x="111899" y="227376"/>
                </a:lnTo>
                <a:lnTo>
                  <a:pt x="93421" y="260015"/>
                </a:lnTo>
                <a:lnTo>
                  <a:pt x="76741" y="297098"/>
                </a:lnTo>
                <a:lnTo>
                  <a:pt x="63120" y="333900"/>
                </a:lnTo>
                <a:lnTo>
                  <a:pt x="50574" y="370858"/>
                </a:lnTo>
                <a:lnTo>
                  <a:pt x="43673" y="390197"/>
                </a:lnTo>
                <a:lnTo>
                  <a:pt x="36532" y="409862"/>
                </a:lnTo>
                <a:lnTo>
                  <a:pt x="30078" y="429746"/>
                </a:lnTo>
                <a:lnTo>
                  <a:pt x="24082" y="449775"/>
                </a:lnTo>
                <a:lnTo>
                  <a:pt x="18391" y="469901"/>
                </a:lnTo>
                <a:lnTo>
                  <a:pt x="13751" y="490938"/>
                </a:lnTo>
                <a:lnTo>
                  <a:pt x="9811" y="512583"/>
                </a:lnTo>
                <a:lnTo>
                  <a:pt x="6337" y="534633"/>
                </a:lnTo>
                <a:lnTo>
                  <a:pt x="4022" y="556106"/>
                </a:lnTo>
                <a:lnTo>
                  <a:pt x="2478" y="577195"/>
                </a:lnTo>
                <a:lnTo>
                  <a:pt x="1448" y="598028"/>
                </a:lnTo>
                <a:lnTo>
                  <a:pt x="762" y="619536"/>
                </a:lnTo>
                <a:lnTo>
                  <a:pt x="305" y="641495"/>
                </a:lnTo>
                <a:lnTo>
                  <a:pt x="0" y="663754"/>
                </a:lnTo>
                <a:lnTo>
                  <a:pt x="643" y="685367"/>
                </a:lnTo>
                <a:lnTo>
                  <a:pt x="1919" y="706549"/>
                </a:lnTo>
                <a:lnTo>
                  <a:pt x="3616" y="727444"/>
                </a:lnTo>
                <a:lnTo>
                  <a:pt x="6441" y="748147"/>
                </a:lnTo>
                <a:lnTo>
                  <a:pt x="10017" y="768722"/>
                </a:lnTo>
                <a:lnTo>
                  <a:pt x="14095" y="789212"/>
                </a:lnTo>
                <a:lnTo>
                  <a:pt x="18507" y="810493"/>
                </a:lnTo>
                <a:lnTo>
                  <a:pt x="23141" y="832299"/>
                </a:lnTo>
                <a:lnTo>
                  <a:pt x="27924" y="854457"/>
                </a:lnTo>
                <a:lnTo>
                  <a:pt x="32806" y="875156"/>
                </a:lnTo>
                <a:lnTo>
                  <a:pt x="37754" y="894881"/>
                </a:lnTo>
                <a:lnTo>
                  <a:pt x="49461" y="932603"/>
                </a:lnTo>
                <a:lnTo>
                  <a:pt x="65953" y="969124"/>
                </a:lnTo>
                <a:lnTo>
                  <a:pt x="82313" y="1002853"/>
                </a:lnTo>
                <a:lnTo>
                  <a:pt x="98898" y="1033931"/>
                </a:lnTo>
                <a:lnTo>
                  <a:pt x="117558" y="1061854"/>
                </a:lnTo>
                <a:lnTo>
                  <a:pt x="134883" y="1088376"/>
                </a:lnTo>
                <a:lnTo>
                  <a:pt x="161174" y="1122591"/>
                </a:lnTo>
                <a:lnTo>
                  <a:pt x="196353" y="1152863"/>
                </a:lnTo>
                <a:lnTo>
                  <a:pt x="215982" y="1165782"/>
                </a:lnTo>
                <a:lnTo>
                  <a:pt x="229427" y="1167586"/>
                </a:lnTo>
                <a:lnTo>
                  <a:pt x="258754" y="1161845"/>
                </a:lnTo>
                <a:lnTo>
                  <a:pt x="269321" y="1155111"/>
                </a:lnTo>
                <a:lnTo>
                  <a:pt x="297152" y="1119925"/>
                </a:lnTo>
                <a:lnTo>
                  <a:pt x="314617" y="1090265"/>
                </a:lnTo>
                <a:lnTo>
                  <a:pt x="335502" y="1055042"/>
                </a:lnTo>
                <a:lnTo>
                  <a:pt x="350280" y="1030314"/>
                </a:lnTo>
                <a:lnTo>
                  <a:pt x="363057" y="1000698"/>
                </a:lnTo>
                <a:lnTo>
                  <a:pt x="373533" y="968626"/>
                </a:lnTo>
                <a:lnTo>
                  <a:pt x="381011" y="937439"/>
                </a:lnTo>
                <a:lnTo>
                  <a:pt x="389415" y="904386"/>
                </a:lnTo>
                <a:lnTo>
                  <a:pt x="397948" y="869941"/>
                </a:lnTo>
                <a:lnTo>
                  <a:pt x="404563" y="834877"/>
                </a:lnTo>
                <a:lnTo>
                  <a:pt x="410325" y="797279"/>
                </a:lnTo>
                <a:lnTo>
                  <a:pt x="413046" y="777771"/>
                </a:lnTo>
                <a:lnTo>
                  <a:pt x="415708" y="757991"/>
                </a:lnTo>
                <a:lnTo>
                  <a:pt x="418328" y="738032"/>
                </a:lnTo>
                <a:lnTo>
                  <a:pt x="420922" y="717952"/>
                </a:lnTo>
                <a:lnTo>
                  <a:pt x="423498" y="698639"/>
                </a:lnTo>
                <a:lnTo>
                  <a:pt x="428618" y="661376"/>
                </a:lnTo>
                <a:lnTo>
                  <a:pt x="430322" y="642295"/>
                </a:lnTo>
                <a:lnTo>
                  <a:pt x="431458" y="622801"/>
                </a:lnTo>
                <a:lnTo>
                  <a:pt x="432215" y="603032"/>
                </a:lnTo>
                <a:lnTo>
                  <a:pt x="432720" y="583079"/>
                </a:lnTo>
                <a:lnTo>
                  <a:pt x="433057" y="563003"/>
                </a:lnTo>
                <a:lnTo>
                  <a:pt x="433281" y="542847"/>
                </a:lnTo>
                <a:lnTo>
                  <a:pt x="433431" y="523482"/>
                </a:lnTo>
                <a:lnTo>
                  <a:pt x="433597" y="486162"/>
                </a:lnTo>
                <a:lnTo>
                  <a:pt x="433671" y="449819"/>
                </a:lnTo>
                <a:lnTo>
                  <a:pt x="432857" y="413911"/>
                </a:lnTo>
                <a:lnTo>
                  <a:pt x="429673" y="378196"/>
                </a:lnTo>
                <a:lnTo>
                  <a:pt x="423178" y="342568"/>
                </a:lnTo>
                <a:lnTo>
                  <a:pt x="413800" y="306977"/>
                </a:lnTo>
                <a:lnTo>
                  <a:pt x="401166" y="271404"/>
                </a:lnTo>
                <a:lnTo>
                  <a:pt x="389342" y="238096"/>
                </a:lnTo>
                <a:lnTo>
                  <a:pt x="377595" y="207205"/>
                </a:lnTo>
                <a:lnTo>
                  <a:pt x="363908" y="179365"/>
                </a:lnTo>
                <a:lnTo>
                  <a:pt x="349358" y="150623"/>
                </a:lnTo>
                <a:lnTo>
                  <a:pt x="333578" y="122608"/>
                </a:lnTo>
                <a:lnTo>
                  <a:pt x="306501" y="88643"/>
                </a:lnTo>
                <a:lnTo>
                  <a:pt x="269651" y="51724"/>
                </a:lnTo>
                <a:lnTo>
                  <a:pt x="236665" y="28882"/>
                </a:lnTo>
                <a:lnTo>
                  <a:pt x="203269" y="9534"/>
                </a:lnTo>
                <a:lnTo>
                  <a:pt x="189063" y="4022"/>
                </a:lnTo>
                <a:lnTo>
                  <a:pt x="152386" y="0"/>
                </a:lnTo>
                <a:lnTo>
                  <a:pt x="141895" y="632"/>
                </a:lnTo>
                <a:lnTo>
                  <a:pt x="113690" y="7233"/>
                </a:lnTo>
              </a:path>
            </a:pathLst>
          </a:custGeom>
          <a:ln w="19050">
            <a:solidFill>
              <a:srgbClr val="000000"/>
            </a:solidFill>
          </a:ln>
          <a:effectLst>
            <a:softEdge rad="12700"/>
          </a:effectLst>
          <a:extLst>
            <a:ext uri="{AF507438-7753-43E0-B8FC-AC1667EBCBE1}">
              <a14:hiddenEffects xmlns:a14="http://schemas.microsoft.com/office/drawing/2010/main">
                <a:effectLst>
                  <a:outerShdw blurRad="95000" rotWithShape="0">
                    <a:srgbClr val="000000">
                      <a:alpha val="50000"/>
                    </a:srgbClr>
                  </a:outerShdw>
                  <a:softEdge rad="12700"/>
                </a:effectLst>
              </a14:hiddenEffects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Pick up a </a:t>
            </a:r>
            <a:r>
              <a:rPr lang="en-US" sz="3200" dirty="0" err="1" smtClean="0"/>
              <a:t>Grendel</a:t>
            </a:r>
            <a:r>
              <a:rPr lang="en-US" sz="3200" dirty="0" smtClean="0"/>
              <a:t> Transformation Assignment and read it. </a:t>
            </a:r>
          </a:p>
          <a:p>
            <a:pPr lvl="1"/>
            <a:r>
              <a:rPr lang="en-US" i="1" dirty="0" smtClean="0"/>
              <a:t>Writing 11.7.3.3</a:t>
            </a:r>
            <a:r>
              <a:rPr lang="en-US" dirty="0" smtClean="0"/>
              <a:t> I can write creative texts in first person point of view with well-chosen textual details.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Finished with quiz?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sz="1800" i="1" dirty="0" smtClean="0"/>
              <a:t>Writing 11.7.3.3</a:t>
            </a:r>
            <a:r>
              <a:rPr lang="en-US" sz="1800" dirty="0" smtClean="0"/>
              <a:t> I can write creative texts in first person point of view with well-chosen textual details. </a:t>
            </a:r>
          </a:p>
          <a:p>
            <a:r>
              <a:rPr lang="en-US" sz="3200" dirty="0" smtClean="0"/>
              <a:t>With your group, brainstorm a list of emotions that </a:t>
            </a:r>
            <a:r>
              <a:rPr lang="en-US" sz="3200" dirty="0" err="1" smtClean="0"/>
              <a:t>Grendel</a:t>
            </a:r>
            <a:r>
              <a:rPr lang="en-US" sz="3200" dirty="0" smtClean="0"/>
              <a:t> </a:t>
            </a:r>
            <a:r>
              <a:rPr lang="en-US" sz="3200" b="1" dirty="0" smtClean="0"/>
              <a:t>and </a:t>
            </a:r>
            <a:r>
              <a:rPr lang="en-US" sz="3200" dirty="0" smtClean="0"/>
              <a:t>Beowulf feel in Sections 11 and 12. </a:t>
            </a:r>
          </a:p>
          <a:p>
            <a:pPr lvl="1">
              <a:buNone/>
            </a:pPr>
            <a:r>
              <a:rPr lang="en-US" sz="3000" u="sng" dirty="0" smtClean="0"/>
              <a:t>Section 11</a:t>
            </a:r>
            <a:r>
              <a:rPr lang="en-US" sz="3000" dirty="0" smtClean="0"/>
              <a:t>:				</a:t>
            </a:r>
            <a:r>
              <a:rPr lang="en-US" sz="3000" u="sng" dirty="0" smtClean="0"/>
              <a:t>Section 12</a:t>
            </a:r>
            <a:r>
              <a:rPr lang="en-US" sz="3000" dirty="0" smtClean="0"/>
              <a:t>:</a:t>
            </a:r>
          </a:p>
          <a:p>
            <a:pPr lvl="1">
              <a:buNone/>
            </a:pPr>
            <a:r>
              <a:rPr lang="en-US" sz="3000" dirty="0" smtClean="0"/>
              <a:t>(at least 2 				(at least 2 </a:t>
            </a:r>
          </a:p>
          <a:p>
            <a:pPr lvl="1">
              <a:buNone/>
            </a:pPr>
            <a:r>
              <a:rPr lang="en-US" sz="3000" dirty="0" smtClean="0"/>
              <a:t>emotions each)			emotions each)</a:t>
            </a:r>
          </a:p>
          <a:p>
            <a:pPr lvl="1">
              <a:buNone/>
            </a:pPr>
            <a:r>
              <a:rPr lang="en-US" sz="3000" dirty="0" smtClean="0"/>
              <a:t>							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Grendel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Transformation Rewrite: POV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53444"/>
            <a:ext cx="8229600" cy="5644444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Learning Target Language 11.11.5.5</a:t>
            </a:r>
            <a:r>
              <a:rPr lang="en-US" sz="3200" dirty="0" smtClean="0"/>
              <a:t> </a:t>
            </a:r>
          </a:p>
          <a:p>
            <a:pPr>
              <a:buNone/>
            </a:pPr>
            <a:r>
              <a:rPr lang="en-US" sz="3200" dirty="0" smtClean="0"/>
              <a:t>I can understand figurative language, word relationships, and alliteration in context. 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380997"/>
            <a:ext cx="8229600" cy="1219200"/>
          </a:xfrm>
        </p:spPr>
        <p:txBody>
          <a:bodyPr/>
          <a:lstStyle/>
          <a:p>
            <a:r>
              <a:rPr lang="en-US" dirty="0" smtClean="0">
                <a:solidFill>
                  <a:srgbClr val="2D2901"/>
                </a:solidFill>
              </a:rPr>
              <a:t>Language Practice</a:t>
            </a:r>
            <a:endParaRPr lang="en-US" dirty="0">
              <a:solidFill>
                <a:srgbClr val="2D290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3"/>
            <a:ext cx="8229600" cy="5644444"/>
          </a:xfrm>
        </p:spPr>
        <p:txBody>
          <a:bodyPr>
            <a:normAutofit/>
          </a:bodyPr>
          <a:lstStyle/>
          <a:p>
            <a:r>
              <a:rPr lang="en-US" sz="1600" i="1" dirty="0" smtClean="0"/>
              <a:t>Learning Target Language 11.11.5.5</a:t>
            </a:r>
            <a:r>
              <a:rPr lang="en-US" sz="1600" dirty="0" smtClean="0"/>
              <a:t> I can understand figurative language, word relationships, and alliteration in context.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With your group, identify any </a:t>
            </a:r>
            <a:r>
              <a:rPr lang="en-US" sz="3200" b="1" dirty="0" smtClean="0"/>
              <a:t>alliteration</a:t>
            </a:r>
            <a:r>
              <a:rPr lang="en-US" sz="3200" dirty="0" smtClean="0"/>
              <a:t>, </a:t>
            </a:r>
            <a:r>
              <a:rPr lang="en-US" sz="3200" b="1" dirty="0" smtClean="0"/>
              <a:t>compounding</a:t>
            </a:r>
            <a:r>
              <a:rPr lang="en-US" sz="3200" dirty="0" smtClean="0"/>
              <a:t>, or </a:t>
            </a:r>
            <a:r>
              <a:rPr lang="en-US" sz="3200" b="1" dirty="0" smtClean="0"/>
              <a:t>kennings </a:t>
            </a:r>
            <a:r>
              <a:rPr lang="en-US" sz="3200" dirty="0" smtClean="0"/>
              <a:t>in your section. Record the line numbers, too.</a:t>
            </a:r>
          </a:p>
          <a:p>
            <a:pPr marL="880110" lvl="1" indent="-514350">
              <a:buAutoNum type="arabicPeriod"/>
            </a:pPr>
            <a:r>
              <a:rPr lang="en-US" sz="3000" dirty="0" smtClean="0"/>
              <a:t>P. 17-18		7. P. 17-18</a:t>
            </a:r>
          </a:p>
          <a:p>
            <a:pPr marL="880110" lvl="1" indent="-514350">
              <a:buAutoNum type="arabicPeriod"/>
            </a:pPr>
            <a:r>
              <a:rPr lang="en-US" sz="3000" dirty="0" smtClean="0"/>
              <a:t>P. 22-23		8. P. 27-28</a:t>
            </a:r>
          </a:p>
          <a:p>
            <a:pPr marL="880110" lvl="1" indent="-514350">
              <a:buAutoNum type="arabicPeriod"/>
            </a:pPr>
            <a:r>
              <a:rPr lang="en-US" sz="3000" dirty="0" smtClean="0"/>
              <a:t>P. 24-25		</a:t>
            </a:r>
          </a:p>
          <a:p>
            <a:pPr marL="880110" lvl="1" indent="-514350">
              <a:buAutoNum type="arabicPeriod"/>
            </a:pPr>
            <a:r>
              <a:rPr lang="en-US" sz="3000" dirty="0" smtClean="0"/>
              <a:t>P. 25-26</a:t>
            </a:r>
          </a:p>
          <a:p>
            <a:pPr marL="880110" lvl="1" indent="-514350">
              <a:buAutoNum type="arabicPeriod"/>
            </a:pPr>
            <a:r>
              <a:rPr lang="en-US" sz="3000" dirty="0" smtClean="0"/>
              <a:t>P. 27-28</a:t>
            </a:r>
          </a:p>
          <a:p>
            <a:pPr marL="880110" lvl="1" indent="-514350">
              <a:buAutoNum type="arabicPeriod"/>
            </a:pPr>
            <a:r>
              <a:rPr lang="en-US" sz="3000" dirty="0" smtClean="0"/>
              <a:t>P.28-29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380997"/>
            <a:ext cx="8229600" cy="1219200"/>
          </a:xfrm>
        </p:spPr>
        <p:txBody>
          <a:bodyPr/>
          <a:lstStyle/>
          <a:p>
            <a:r>
              <a:rPr lang="en-US" dirty="0" smtClean="0">
                <a:solidFill>
                  <a:srgbClr val="2D2901"/>
                </a:solidFill>
              </a:rPr>
              <a:t>Language Practice</a:t>
            </a:r>
            <a:endParaRPr lang="en-US" dirty="0">
              <a:solidFill>
                <a:srgbClr val="2D290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3"/>
            <a:ext cx="8229600" cy="5644444"/>
          </a:xfrm>
        </p:spPr>
        <p:txBody>
          <a:bodyPr>
            <a:normAutofit/>
          </a:bodyPr>
          <a:lstStyle/>
          <a:p>
            <a:r>
              <a:rPr lang="en-US" sz="1600" i="1" dirty="0" smtClean="0"/>
              <a:t>Learning Target Language 11.11.5.5</a:t>
            </a:r>
            <a:r>
              <a:rPr lang="en-US" sz="1600" dirty="0" smtClean="0"/>
              <a:t> I can understand figurative language, word relationships, and alliteration in context. </a:t>
            </a:r>
            <a:endParaRPr lang="en-US" dirty="0" smtClean="0"/>
          </a:p>
          <a:p>
            <a:pPr marL="514350" indent="-514350"/>
            <a:r>
              <a:rPr lang="en-US" sz="3200" dirty="0" smtClean="0"/>
              <a:t>With your group, answer the following: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000" dirty="0" smtClean="0"/>
              <a:t>What do the compounds or kennings mean?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000" dirty="0" smtClean="0"/>
              <a:t>What effect does alliteration have on the overall poem? (In other words, why did the </a:t>
            </a:r>
            <a:r>
              <a:rPr lang="en-US" sz="3000" dirty="0" err="1" smtClean="0"/>
              <a:t>scop</a:t>
            </a:r>
            <a:r>
              <a:rPr lang="en-US" sz="3000" dirty="0" smtClean="0"/>
              <a:t> use alliteration?)</a:t>
            </a:r>
          </a:p>
          <a:p>
            <a:pPr marL="880110" lvl="1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380997"/>
            <a:ext cx="8229600" cy="1219200"/>
          </a:xfrm>
        </p:spPr>
        <p:txBody>
          <a:bodyPr/>
          <a:lstStyle/>
          <a:p>
            <a:r>
              <a:rPr lang="en-US" dirty="0" smtClean="0">
                <a:solidFill>
                  <a:srgbClr val="2D2901"/>
                </a:solidFill>
              </a:rPr>
              <a:t>Language Practice</a:t>
            </a:r>
            <a:endParaRPr lang="en-US" dirty="0">
              <a:solidFill>
                <a:srgbClr val="2D290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599"/>
            <a:ext cx="8229600" cy="524651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Anonymous</a:t>
            </a:r>
          </a:p>
          <a:p>
            <a:r>
              <a:rPr lang="en-US" sz="2800" dirty="0" smtClean="0"/>
              <a:t>Written between 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-11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centuries (probably 900 A.D.)</a:t>
            </a:r>
          </a:p>
          <a:p>
            <a:r>
              <a:rPr lang="en-US" sz="3200" dirty="0" smtClean="0"/>
              <a:t>Oldest surviving significant piece of literature in English</a:t>
            </a:r>
          </a:p>
          <a:p>
            <a:r>
              <a:rPr lang="en-US" sz="3200" dirty="0" smtClean="0"/>
              <a:t>Told about past</a:t>
            </a:r>
          </a:p>
          <a:p>
            <a:r>
              <a:rPr lang="en-US" sz="3200" dirty="0" smtClean="0"/>
              <a:t>Foundational epic of English &amp; British culture </a:t>
            </a:r>
          </a:p>
          <a:p>
            <a:pPr lvl="1"/>
            <a:r>
              <a:rPr lang="en-US" sz="3200" i="1" dirty="0" smtClean="0"/>
              <a:t>Iliad </a:t>
            </a:r>
            <a:r>
              <a:rPr lang="en-US" sz="3200" dirty="0" smtClean="0"/>
              <a:t>or the </a:t>
            </a:r>
            <a:r>
              <a:rPr lang="en-US" sz="3200" i="1" dirty="0" smtClean="0"/>
              <a:t>Odyssey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0000"/>
                </a:solidFill>
              </a:rPr>
              <a:t>Beowulf</a:t>
            </a:r>
            <a:r>
              <a:rPr lang="en-US" dirty="0" smtClean="0">
                <a:solidFill>
                  <a:srgbClr val="000000"/>
                </a:solidFill>
              </a:rPr>
              <a:t>!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33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3"/>
            <a:ext cx="8229600" cy="5644444"/>
          </a:xfrm>
        </p:spPr>
        <p:txBody>
          <a:bodyPr>
            <a:normAutofit/>
          </a:bodyPr>
          <a:lstStyle/>
          <a:p>
            <a:r>
              <a:rPr lang="en-US" sz="1600" i="1" dirty="0" smtClean="0"/>
              <a:t>Learning Target Language 11.11.5.5</a:t>
            </a:r>
            <a:r>
              <a:rPr lang="en-US" sz="1600" dirty="0" smtClean="0"/>
              <a:t> I can understand figurative language, word relationships, and alliteration in context. 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On your note card, record </a:t>
            </a:r>
            <a:r>
              <a:rPr lang="en-US" sz="3200" b="1" dirty="0" smtClean="0"/>
              <a:t>one </a:t>
            </a:r>
            <a:r>
              <a:rPr lang="en-US" sz="3200" dirty="0" smtClean="0"/>
              <a:t>piece of figurative language and </a:t>
            </a:r>
            <a:r>
              <a:rPr lang="en-US" sz="3200" b="1" dirty="0" smtClean="0"/>
              <a:t>explain why </a:t>
            </a:r>
            <a:r>
              <a:rPr lang="en-US" sz="3200" dirty="0" smtClean="0"/>
              <a:t>it’s important. </a:t>
            </a:r>
          </a:p>
          <a:p>
            <a:pPr marL="514350" indent="-514350">
              <a:buAutoNum type="arabicPeriod"/>
            </a:pPr>
            <a:endParaRPr lang="en-US" sz="3200" dirty="0"/>
          </a:p>
          <a:p>
            <a:pPr marL="514350" indent="-514350">
              <a:buAutoNum type="arabicPeriod"/>
            </a:pPr>
            <a:r>
              <a:rPr lang="en-US" sz="3200" dirty="0" smtClean="0"/>
              <a:t>Develop your own </a:t>
            </a:r>
            <a:r>
              <a:rPr lang="en-US" sz="3200" b="1" dirty="0" smtClean="0"/>
              <a:t>original</a:t>
            </a:r>
            <a:r>
              <a:rPr lang="en-US" sz="3200" dirty="0" smtClean="0"/>
              <a:t> compound or kenning.</a:t>
            </a:r>
          </a:p>
          <a:p>
            <a:pPr marL="0" indent="0">
              <a:buNone/>
            </a:pPr>
            <a:endParaRPr lang="en-US" sz="3000" dirty="0" smtClean="0"/>
          </a:p>
          <a:p>
            <a:pPr marL="880110" lvl="1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380997"/>
            <a:ext cx="8229600" cy="1219200"/>
          </a:xfrm>
        </p:spPr>
        <p:txBody>
          <a:bodyPr/>
          <a:lstStyle/>
          <a:p>
            <a:r>
              <a:rPr lang="en-US" dirty="0" smtClean="0">
                <a:solidFill>
                  <a:srgbClr val="2D2901"/>
                </a:solidFill>
              </a:rPr>
              <a:t>Language Practice</a:t>
            </a:r>
            <a:endParaRPr lang="en-US" dirty="0">
              <a:solidFill>
                <a:srgbClr val="2D290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Write your own compound or kenning.</a:t>
            </a:r>
          </a:p>
          <a:p>
            <a:pPr lvl="1"/>
            <a:r>
              <a:rPr lang="en-US" sz="3200" dirty="0" smtClean="0"/>
              <a:t>Ex: snow-filth</a:t>
            </a:r>
          </a:p>
          <a:p>
            <a:pPr lvl="1"/>
            <a:r>
              <a:rPr lang="en-US" sz="3200" dirty="0" smtClean="0"/>
              <a:t>Ex: crystal-stars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Your Compound or Kenning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06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Learning Target Reading 11.4.1.1  </a:t>
            </a:r>
            <a:r>
              <a:rPr lang="en-US" sz="3200" dirty="0" smtClean="0"/>
              <a:t>I can cite strong and thorough textual evidence to support </a:t>
            </a:r>
            <a:r>
              <a:rPr lang="en-US" sz="3200" smtClean="0"/>
              <a:t>my inferences.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Grendel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Guide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How has Gardner </a:t>
            </a:r>
            <a:r>
              <a:rPr lang="en-US" b="1" dirty="0" smtClean="0"/>
              <a:t>changed </a:t>
            </a:r>
            <a:r>
              <a:rPr lang="en-US" dirty="0" smtClean="0"/>
              <a:t>your perception of </a:t>
            </a:r>
            <a:r>
              <a:rPr lang="en-US" dirty="0" err="1" smtClean="0"/>
              <a:t>Grendel</a:t>
            </a:r>
            <a:r>
              <a:rPr lang="en-US" dirty="0" smtClean="0"/>
              <a:t>?</a:t>
            </a:r>
          </a:p>
          <a:p>
            <a:pPr marL="822960" lvl="1" indent="-457200">
              <a:buFont typeface="+mj-lt"/>
              <a:buAutoNum type="arabicPeriod"/>
            </a:pPr>
            <a:endParaRPr lang="en-US" dirty="0" smtClean="0"/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What is one aspect of Gardner’s re-telling that is done particularly </a:t>
            </a:r>
            <a:r>
              <a:rPr lang="en-US" b="1" dirty="0" smtClean="0"/>
              <a:t>well</a:t>
            </a:r>
            <a:r>
              <a:rPr lang="en-US" dirty="0" smtClean="0"/>
              <a:t>?</a:t>
            </a:r>
          </a:p>
          <a:p>
            <a:pPr marL="822960" lvl="1" indent="-457200">
              <a:buFont typeface="+mj-lt"/>
              <a:buAutoNum type="arabicPeriod"/>
            </a:pPr>
            <a:endParaRPr lang="en-US" dirty="0" smtClean="0"/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b="1" dirty="0" smtClean="0"/>
              <a:t>surprised </a:t>
            </a:r>
            <a:r>
              <a:rPr lang="en-US" dirty="0" smtClean="0"/>
              <a:t>you about Gardner’s re-telling?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chemeClr val="bg2">
                    <a:lumMod val="25000"/>
                  </a:schemeClr>
                </a:solidFill>
              </a:rPr>
              <a:t>Grendel</a:t>
            </a:r>
            <a:r>
              <a:rPr lang="en-US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by John Gardner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4572000"/>
          </a:xfrm>
        </p:spPr>
        <p:txBody>
          <a:bodyPr/>
          <a:lstStyle/>
          <a:p>
            <a:r>
              <a:rPr lang="en-US" sz="2800" dirty="0" smtClean="0"/>
              <a:t>Write a few statements or a short conversation from the perspective of your role about how you are feeling:</a:t>
            </a:r>
          </a:p>
          <a:p>
            <a:pPr lvl="1"/>
            <a:r>
              <a:rPr lang="en-US" sz="2800" dirty="0" smtClean="0"/>
              <a:t>At the beginning of Section 13. (How do you feel?)</a:t>
            </a:r>
          </a:p>
          <a:p>
            <a:pPr lvl="1"/>
            <a:r>
              <a:rPr lang="en-US" sz="2800" dirty="0" smtClean="0"/>
              <a:t>At the end of Section 20.  (How do you feel?)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Perspectives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Find three references to religion or religious ideas in any section. 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Record the quotes.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Explain what the quotes (religious references) mean.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6702"/>
                </a:solidFill>
              </a:rPr>
              <a:t>Religion</a:t>
            </a:r>
            <a:endParaRPr lang="en-US" dirty="0">
              <a:solidFill>
                <a:srgbClr val="70670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4000" y="1524000"/>
            <a:ext cx="8432800" cy="4572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How do you picture </a:t>
            </a:r>
            <a:r>
              <a:rPr lang="en-US" sz="2800" dirty="0" err="1" smtClean="0"/>
              <a:t>Grendel’s</a:t>
            </a:r>
            <a:r>
              <a:rPr lang="en-US" sz="2800" dirty="0" smtClean="0"/>
              <a:t> mother?  Draw it.</a:t>
            </a:r>
          </a:p>
          <a:p>
            <a:r>
              <a:rPr lang="en-US" sz="2800" dirty="0" smtClean="0"/>
              <a:t>How does the film depict </a:t>
            </a:r>
            <a:r>
              <a:rPr lang="en-US" sz="2800" dirty="0" err="1" smtClean="0"/>
              <a:t>Grendel’s</a:t>
            </a:r>
            <a:r>
              <a:rPr lang="en-US" sz="2800" dirty="0" smtClean="0"/>
              <a:t> mother?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Film Comparison: 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Grendel’s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Mother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133" y="0"/>
            <a:ext cx="623454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 to Ms. Vander </a:t>
            </a:r>
            <a:r>
              <a:rPr lang="en-US" dirty="0" err="1" smtClean="0"/>
              <a:t>Heiden’s</a:t>
            </a:r>
            <a:r>
              <a:rPr lang="en-US" dirty="0" smtClean="0"/>
              <a:t> website.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Click on, “Gendered Words Survey” under “Unit 2:  Beowulf</a:t>
            </a:r>
            <a:r>
              <a:rPr lang="en-US" smtClean="0"/>
              <a:t>.”</a:t>
            </a:r>
          </a:p>
          <a:p>
            <a:pPr marL="514350" indent="-514350">
              <a:buFont typeface="+mj-lt"/>
              <a:buAutoNum type="arabicPeriod"/>
            </a:pPr>
            <a:endParaRPr lang="en-US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Take the survey.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6702"/>
                </a:solidFill>
              </a:rPr>
              <a:t>A Survey</a:t>
            </a:r>
            <a:endParaRPr lang="en-US" dirty="0">
              <a:solidFill>
                <a:srgbClr val="70670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Relationship between men and women=unequal</a:t>
            </a:r>
          </a:p>
          <a:p>
            <a:pPr lvl="1"/>
            <a:r>
              <a:rPr lang="en-US" dirty="0" smtClean="0"/>
              <a:t>Traditionally, male dominated.</a:t>
            </a:r>
          </a:p>
          <a:p>
            <a:r>
              <a:rPr lang="en-US" dirty="0" smtClean="0"/>
              <a:t>Applying the gender lens means:</a:t>
            </a:r>
          </a:p>
          <a:p>
            <a:pPr lvl="1"/>
            <a:r>
              <a:rPr lang="en-US" dirty="0" smtClean="0"/>
              <a:t>Examining the portrayal of characters, both female and male</a:t>
            </a:r>
          </a:p>
          <a:p>
            <a:pPr lvl="1"/>
            <a:r>
              <a:rPr lang="en-US" dirty="0" smtClean="0"/>
              <a:t>Analyzing the language of the text and the attitude of the author</a:t>
            </a:r>
          </a:p>
          <a:p>
            <a:pPr lvl="1"/>
            <a:r>
              <a:rPr lang="en-US" dirty="0" smtClean="0"/>
              <a:t>Analyzing gender stereotypes and the relationship between the characters</a:t>
            </a:r>
          </a:p>
          <a:p>
            <a:pPr lvl="1"/>
            <a:r>
              <a:rPr lang="en-US" dirty="0" smtClean="0"/>
              <a:t>Examining what the author seems to be saying about society as a whole.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6702"/>
                </a:solidFill>
              </a:rPr>
              <a:t>Gender Lens</a:t>
            </a:r>
            <a:endParaRPr lang="en-US" dirty="0">
              <a:solidFill>
                <a:srgbClr val="706702"/>
              </a:solidFill>
            </a:endParaRPr>
          </a:p>
        </p:txBody>
      </p:sp>
      <p:grpSp>
        <p:nvGrpSpPr>
          <p:cNvPr id="66" name="SMARTInkShape-Group8"/>
          <p:cNvGrpSpPr/>
          <p:nvPr/>
        </p:nvGrpSpPr>
        <p:grpSpPr>
          <a:xfrm>
            <a:off x="6736562" y="1024519"/>
            <a:ext cx="1865961" cy="689982"/>
            <a:chOff x="6736562" y="1024519"/>
            <a:chExt cx="1865961" cy="689982"/>
          </a:xfrm>
        </p:grpSpPr>
        <p:sp>
          <p:nvSpPr>
            <p:cNvPr id="54" name="SMARTInkShape-44"/>
            <p:cNvSpPr/>
            <p:nvPr>
              <p:custDataLst>
                <p:tags r:id="rId32"/>
              </p:custDataLst>
            </p:nvPr>
          </p:nvSpPr>
          <p:spPr>
            <a:xfrm>
              <a:off x="6736562" y="1251667"/>
              <a:ext cx="112629" cy="138533"/>
            </a:xfrm>
            <a:custGeom>
              <a:avLst/>
              <a:gdLst/>
              <a:ahLst/>
              <a:cxnLst/>
              <a:rect l="0" t="0" r="0" b="0"/>
              <a:pathLst>
                <a:path w="112629" h="138533">
                  <a:moveTo>
                    <a:pt x="60477" y="13253"/>
                  </a:moveTo>
                  <a:lnTo>
                    <a:pt x="60477" y="13253"/>
                  </a:lnTo>
                  <a:lnTo>
                    <a:pt x="42782" y="44129"/>
                  </a:lnTo>
                  <a:lnTo>
                    <a:pt x="16800" y="80279"/>
                  </a:lnTo>
                  <a:lnTo>
                    <a:pt x="1955" y="109919"/>
                  </a:lnTo>
                  <a:lnTo>
                    <a:pt x="0" y="122000"/>
                  </a:lnTo>
                  <a:lnTo>
                    <a:pt x="1989" y="127343"/>
                  </a:lnTo>
                  <a:lnTo>
                    <a:pt x="3706" y="129953"/>
                  </a:lnTo>
                  <a:lnTo>
                    <a:pt x="14211" y="137671"/>
                  </a:lnTo>
                  <a:lnTo>
                    <a:pt x="18627" y="138532"/>
                  </a:lnTo>
                  <a:lnTo>
                    <a:pt x="33778" y="135698"/>
                  </a:lnTo>
                  <a:lnTo>
                    <a:pt x="70813" y="122296"/>
                  </a:lnTo>
                  <a:lnTo>
                    <a:pt x="90069" y="113954"/>
                  </a:lnTo>
                  <a:lnTo>
                    <a:pt x="101889" y="101134"/>
                  </a:lnTo>
                  <a:lnTo>
                    <a:pt x="107952" y="91540"/>
                  </a:lnTo>
                  <a:lnTo>
                    <a:pt x="112080" y="72574"/>
                  </a:lnTo>
                  <a:lnTo>
                    <a:pt x="112628" y="44256"/>
                  </a:lnTo>
                  <a:lnTo>
                    <a:pt x="103167" y="16196"/>
                  </a:lnTo>
                  <a:lnTo>
                    <a:pt x="96102" y="8070"/>
                  </a:lnTo>
                  <a:lnTo>
                    <a:pt x="87318" y="2483"/>
                  </a:lnTo>
                  <a:lnTo>
                    <a:pt x="77769" y="0"/>
                  </a:lnTo>
                  <a:lnTo>
                    <a:pt x="67881" y="1154"/>
                  </a:lnTo>
                  <a:lnTo>
                    <a:pt x="45238" y="5633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45"/>
            <p:cNvSpPr/>
            <p:nvPr>
              <p:custDataLst>
                <p:tags r:id="rId33"/>
              </p:custDataLst>
            </p:nvPr>
          </p:nvSpPr>
          <p:spPr>
            <a:xfrm>
              <a:off x="6911339" y="1105629"/>
              <a:ext cx="144782" cy="288832"/>
            </a:xfrm>
            <a:custGeom>
              <a:avLst/>
              <a:gdLst/>
              <a:ahLst/>
              <a:cxnLst/>
              <a:rect l="0" t="0" r="0" b="0"/>
              <a:pathLst>
                <a:path w="144782" h="288832">
                  <a:moveTo>
                    <a:pt x="144781" y="29751"/>
                  </a:moveTo>
                  <a:lnTo>
                    <a:pt x="144781" y="29751"/>
                  </a:lnTo>
                  <a:lnTo>
                    <a:pt x="144781" y="23190"/>
                  </a:lnTo>
                  <a:lnTo>
                    <a:pt x="140736" y="18400"/>
                  </a:lnTo>
                  <a:lnTo>
                    <a:pt x="138749" y="11724"/>
                  </a:lnTo>
                  <a:lnTo>
                    <a:pt x="138220" y="7573"/>
                  </a:lnTo>
                  <a:lnTo>
                    <a:pt x="136173" y="4806"/>
                  </a:lnTo>
                  <a:lnTo>
                    <a:pt x="133116" y="2961"/>
                  </a:lnTo>
                  <a:lnTo>
                    <a:pt x="120087" y="0"/>
                  </a:lnTo>
                  <a:lnTo>
                    <a:pt x="103880" y="3532"/>
                  </a:lnTo>
                  <a:lnTo>
                    <a:pt x="87036" y="13986"/>
                  </a:lnTo>
                  <a:lnTo>
                    <a:pt x="61051" y="39894"/>
                  </a:lnTo>
                  <a:lnTo>
                    <a:pt x="48005" y="60979"/>
                  </a:lnTo>
                  <a:lnTo>
                    <a:pt x="36012" y="94904"/>
                  </a:lnTo>
                  <a:lnTo>
                    <a:pt x="28075" y="124221"/>
                  </a:lnTo>
                  <a:lnTo>
                    <a:pt x="20360" y="154356"/>
                  </a:lnTo>
                  <a:lnTo>
                    <a:pt x="16252" y="188796"/>
                  </a:lnTo>
                  <a:lnTo>
                    <a:pt x="15441" y="220058"/>
                  </a:lnTo>
                  <a:lnTo>
                    <a:pt x="13042" y="240796"/>
                  </a:lnTo>
                  <a:lnTo>
                    <a:pt x="5840" y="271130"/>
                  </a:lnTo>
                  <a:lnTo>
                    <a:pt x="2596" y="277577"/>
                  </a:lnTo>
                  <a:lnTo>
                    <a:pt x="0" y="288831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6"/>
            <p:cNvSpPr/>
            <p:nvPr>
              <p:custDataLst>
                <p:tags r:id="rId34"/>
              </p:custDataLst>
            </p:nvPr>
          </p:nvSpPr>
          <p:spPr>
            <a:xfrm>
              <a:off x="6797039" y="1303020"/>
              <a:ext cx="106682" cy="22861"/>
            </a:xfrm>
            <a:custGeom>
              <a:avLst/>
              <a:gdLst/>
              <a:ahLst/>
              <a:cxnLst/>
              <a:rect l="0" t="0" r="0" b="0"/>
              <a:pathLst>
                <a:path w="106682" h="22861">
                  <a:moveTo>
                    <a:pt x="0" y="22860"/>
                  </a:moveTo>
                  <a:lnTo>
                    <a:pt x="0" y="22860"/>
                  </a:lnTo>
                  <a:lnTo>
                    <a:pt x="20425" y="22013"/>
                  </a:lnTo>
                  <a:lnTo>
                    <a:pt x="54024" y="12254"/>
                  </a:lnTo>
                  <a:lnTo>
                    <a:pt x="89273" y="5972"/>
                  </a:lnTo>
                  <a:lnTo>
                    <a:pt x="106681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47"/>
            <p:cNvSpPr/>
            <p:nvPr>
              <p:custDataLst>
                <p:tags r:id="rId35"/>
              </p:custDataLst>
            </p:nvPr>
          </p:nvSpPr>
          <p:spPr>
            <a:xfrm>
              <a:off x="7185661" y="1170390"/>
              <a:ext cx="144291" cy="185971"/>
            </a:xfrm>
            <a:custGeom>
              <a:avLst/>
              <a:gdLst/>
              <a:ahLst/>
              <a:cxnLst/>
              <a:rect l="0" t="0" r="0" b="0"/>
              <a:pathLst>
                <a:path w="144291" h="185971">
                  <a:moveTo>
                    <a:pt x="0" y="140250"/>
                  </a:moveTo>
                  <a:lnTo>
                    <a:pt x="0" y="140250"/>
                  </a:lnTo>
                  <a:lnTo>
                    <a:pt x="4044" y="140250"/>
                  </a:lnTo>
                  <a:lnTo>
                    <a:pt x="38356" y="124812"/>
                  </a:lnTo>
                  <a:lnTo>
                    <a:pt x="69616" y="112284"/>
                  </a:lnTo>
                  <a:lnTo>
                    <a:pt x="90899" y="103836"/>
                  </a:lnTo>
                  <a:lnTo>
                    <a:pt x="118974" y="81383"/>
                  </a:lnTo>
                  <a:lnTo>
                    <a:pt x="139217" y="51311"/>
                  </a:lnTo>
                  <a:lnTo>
                    <a:pt x="143130" y="36098"/>
                  </a:lnTo>
                  <a:lnTo>
                    <a:pt x="144290" y="20867"/>
                  </a:lnTo>
                  <a:lnTo>
                    <a:pt x="142304" y="12966"/>
                  </a:lnTo>
                  <a:lnTo>
                    <a:pt x="134130" y="996"/>
                  </a:lnTo>
                  <a:lnTo>
                    <a:pt x="130060" y="0"/>
                  </a:lnTo>
                  <a:lnTo>
                    <a:pt x="118764" y="1152"/>
                  </a:lnTo>
                  <a:lnTo>
                    <a:pt x="107534" y="6744"/>
                  </a:lnTo>
                  <a:lnTo>
                    <a:pt x="76155" y="30665"/>
                  </a:lnTo>
                  <a:lnTo>
                    <a:pt x="53832" y="63225"/>
                  </a:lnTo>
                  <a:lnTo>
                    <a:pt x="33116" y="94367"/>
                  </a:lnTo>
                  <a:lnTo>
                    <a:pt x="25898" y="117342"/>
                  </a:lnTo>
                  <a:lnTo>
                    <a:pt x="23759" y="140236"/>
                  </a:lnTo>
                  <a:lnTo>
                    <a:pt x="27775" y="153226"/>
                  </a:lnTo>
                  <a:lnTo>
                    <a:pt x="40105" y="171318"/>
                  </a:lnTo>
                  <a:lnTo>
                    <a:pt x="49997" y="175225"/>
                  </a:lnTo>
                  <a:lnTo>
                    <a:pt x="87299" y="184107"/>
                  </a:lnTo>
                  <a:lnTo>
                    <a:pt x="99059" y="18597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48"/>
            <p:cNvSpPr/>
            <p:nvPr>
              <p:custDataLst>
                <p:tags r:id="rId36"/>
              </p:custDataLst>
            </p:nvPr>
          </p:nvSpPr>
          <p:spPr>
            <a:xfrm>
              <a:off x="7353885" y="1143748"/>
              <a:ext cx="181554" cy="485148"/>
            </a:xfrm>
            <a:custGeom>
              <a:avLst/>
              <a:gdLst/>
              <a:ahLst/>
              <a:cxnLst/>
              <a:rect l="0" t="0" r="0" b="0"/>
              <a:pathLst>
                <a:path w="181554" h="485148">
                  <a:moveTo>
                    <a:pt x="113715" y="29732"/>
                  </a:moveTo>
                  <a:lnTo>
                    <a:pt x="113715" y="29732"/>
                  </a:lnTo>
                  <a:lnTo>
                    <a:pt x="113715" y="25687"/>
                  </a:lnTo>
                  <a:lnTo>
                    <a:pt x="111457" y="21443"/>
                  </a:lnTo>
                  <a:lnTo>
                    <a:pt x="100717" y="4934"/>
                  </a:lnTo>
                  <a:lnTo>
                    <a:pt x="95803" y="1777"/>
                  </a:lnTo>
                  <a:lnTo>
                    <a:pt x="88276" y="0"/>
                  </a:lnTo>
                  <a:lnTo>
                    <a:pt x="85748" y="597"/>
                  </a:lnTo>
                  <a:lnTo>
                    <a:pt x="50803" y="21229"/>
                  </a:lnTo>
                  <a:lnTo>
                    <a:pt x="17470" y="56758"/>
                  </a:lnTo>
                  <a:lnTo>
                    <a:pt x="3860" y="76965"/>
                  </a:lnTo>
                  <a:lnTo>
                    <a:pt x="732" y="87095"/>
                  </a:lnTo>
                  <a:lnTo>
                    <a:pt x="0" y="92762"/>
                  </a:lnTo>
                  <a:lnTo>
                    <a:pt x="1499" y="95459"/>
                  </a:lnTo>
                  <a:lnTo>
                    <a:pt x="7679" y="100713"/>
                  </a:lnTo>
                  <a:lnTo>
                    <a:pt x="16070" y="103612"/>
                  </a:lnTo>
                  <a:lnTo>
                    <a:pt x="20678" y="104386"/>
                  </a:lnTo>
                  <a:lnTo>
                    <a:pt x="53548" y="99697"/>
                  </a:lnTo>
                  <a:lnTo>
                    <a:pt x="83391" y="94541"/>
                  </a:lnTo>
                  <a:lnTo>
                    <a:pt x="118983" y="80132"/>
                  </a:lnTo>
                  <a:lnTo>
                    <a:pt x="155080" y="69619"/>
                  </a:lnTo>
                  <a:lnTo>
                    <a:pt x="172564" y="67989"/>
                  </a:lnTo>
                  <a:lnTo>
                    <a:pt x="173268" y="68783"/>
                  </a:lnTo>
                  <a:lnTo>
                    <a:pt x="174049" y="71924"/>
                  </a:lnTo>
                  <a:lnTo>
                    <a:pt x="164013" y="106960"/>
                  </a:lnTo>
                  <a:lnTo>
                    <a:pt x="142936" y="143545"/>
                  </a:lnTo>
                  <a:lnTo>
                    <a:pt x="125948" y="179260"/>
                  </a:lnTo>
                  <a:lnTo>
                    <a:pt x="112379" y="207102"/>
                  </a:lnTo>
                  <a:lnTo>
                    <a:pt x="97880" y="234152"/>
                  </a:lnTo>
                  <a:lnTo>
                    <a:pt x="82971" y="261132"/>
                  </a:lnTo>
                  <a:lnTo>
                    <a:pt x="67877" y="290057"/>
                  </a:lnTo>
                  <a:lnTo>
                    <a:pt x="54961" y="317587"/>
                  </a:lnTo>
                  <a:lnTo>
                    <a:pt x="43576" y="343934"/>
                  </a:lnTo>
                  <a:lnTo>
                    <a:pt x="29339" y="381721"/>
                  </a:lnTo>
                  <a:lnTo>
                    <a:pt x="23522" y="413895"/>
                  </a:lnTo>
                  <a:lnTo>
                    <a:pt x="16657" y="447952"/>
                  </a:lnTo>
                  <a:lnTo>
                    <a:pt x="16392" y="461987"/>
                  </a:lnTo>
                  <a:lnTo>
                    <a:pt x="19096" y="471048"/>
                  </a:lnTo>
                  <a:lnTo>
                    <a:pt x="25378" y="477897"/>
                  </a:lnTo>
                  <a:lnTo>
                    <a:pt x="33814" y="482916"/>
                  </a:lnTo>
                  <a:lnTo>
                    <a:pt x="43208" y="485147"/>
                  </a:lnTo>
                  <a:lnTo>
                    <a:pt x="53027" y="483881"/>
                  </a:lnTo>
                  <a:lnTo>
                    <a:pt x="84274" y="472984"/>
                  </a:lnTo>
                  <a:lnTo>
                    <a:pt x="105556" y="459563"/>
                  </a:lnTo>
                  <a:lnTo>
                    <a:pt x="137675" y="425378"/>
                  </a:lnTo>
                  <a:lnTo>
                    <a:pt x="160342" y="394528"/>
                  </a:lnTo>
                  <a:lnTo>
                    <a:pt x="173851" y="358958"/>
                  </a:lnTo>
                  <a:lnTo>
                    <a:pt x="179793" y="332738"/>
                  </a:lnTo>
                  <a:lnTo>
                    <a:pt x="181553" y="303520"/>
                  </a:lnTo>
                  <a:lnTo>
                    <a:pt x="179818" y="275672"/>
                  </a:lnTo>
                  <a:lnTo>
                    <a:pt x="171646" y="239462"/>
                  </a:lnTo>
                  <a:lnTo>
                    <a:pt x="161031" y="206627"/>
                  </a:lnTo>
                  <a:lnTo>
                    <a:pt x="136576" y="174512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49"/>
            <p:cNvSpPr/>
            <p:nvPr>
              <p:custDataLst>
                <p:tags r:id="rId37"/>
              </p:custDataLst>
            </p:nvPr>
          </p:nvSpPr>
          <p:spPr>
            <a:xfrm>
              <a:off x="7612481" y="1188720"/>
              <a:ext cx="274220" cy="165679"/>
            </a:xfrm>
            <a:custGeom>
              <a:avLst/>
              <a:gdLst/>
              <a:ahLst/>
              <a:cxnLst/>
              <a:rect l="0" t="0" r="0" b="0"/>
              <a:pathLst>
                <a:path w="274220" h="165679">
                  <a:moveTo>
                    <a:pt x="15139" y="0"/>
                  </a:moveTo>
                  <a:lnTo>
                    <a:pt x="15139" y="0"/>
                  </a:lnTo>
                  <a:lnTo>
                    <a:pt x="14292" y="26491"/>
                  </a:lnTo>
                  <a:lnTo>
                    <a:pt x="7378" y="62059"/>
                  </a:lnTo>
                  <a:lnTo>
                    <a:pt x="1051" y="99205"/>
                  </a:lnTo>
                  <a:lnTo>
                    <a:pt x="0" y="134187"/>
                  </a:lnTo>
                  <a:lnTo>
                    <a:pt x="3973" y="149732"/>
                  </a:lnTo>
                  <a:lnTo>
                    <a:pt x="10513" y="161017"/>
                  </a:lnTo>
                  <a:lnTo>
                    <a:pt x="15340" y="164696"/>
                  </a:lnTo>
                  <a:lnTo>
                    <a:pt x="17814" y="165678"/>
                  </a:lnTo>
                  <a:lnTo>
                    <a:pt x="50098" y="160907"/>
                  </a:lnTo>
                  <a:lnTo>
                    <a:pt x="76983" y="148028"/>
                  </a:lnTo>
                  <a:lnTo>
                    <a:pt x="114316" y="124219"/>
                  </a:lnTo>
                  <a:lnTo>
                    <a:pt x="133049" y="105103"/>
                  </a:lnTo>
                  <a:lnTo>
                    <a:pt x="151437" y="68372"/>
                  </a:lnTo>
                  <a:lnTo>
                    <a:pt x="164885" y="31299"/>
                  </a:lnTo>
                  <a:lnTo>
                    <a:pt x="174709" y="2082"/>
                  </a:lnTo>
                  <a:lnTo>
                    <a:pt x="174859" y="2235"/>
                  </a:lnTo>
                  <a:lnTo>
                    <a:pt x="175120" y="14834"/>
                  </a:lnTo>
                  <a:lnTo>
                    <a:pt x="168594" y="47412"/>
                  </a:lnTo>
                  <a:lnTo>
                    <a:pt x="167678" y="84043"/>
                  </a:lnTo>
                  <a:lnTo>
                    <a:pt x="168447" y="98312"/>
                  </a:lnTo>
                  <a:lnTo>
                    <a:pt x="171611" y="110299"/>
                  </a:lnTo>
                  <a:lnTo>
                    <a:pt x="182198" y="126567"/>
                  </a:lnTo>
                  <a:lnTo>
                    <a:pt x="196059" y="142112"/>
                  </a:lnTo>
                  <a:lnTo>
                    <a:pt x="214937" y="153397"/>
                  </a:lnTo>
                  <a:lnTo>
                    <a:pt x="243224" y="158712"/>
                  </a:lnTo>
                  <a:lnTo>
                    <a:pt x="274219" y="16002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50"/>
            <p:cNvSpPr/>
            <p:nvPr>
              <p:custDataLst>
                <p:tags r:id="rId38"/>
              </p:custDataLst>
            </p:nvPr>
          </p:nvSpPr>
          <p:spPr>
            <a:xfrm>
              <a:off x="7868083" y="1190629"/>
              <a:ext cx="171018" cy="203832"/>
            </a:xfrm>
            <a:custGeom>
              <a:avLst/>
              <a:gdLst/>
              <a:ahLst/>
              <a:cxnLst/>
              <a:rect l="0" t="0" r="0" b="0"/>
              <a:pathLst>
                <a:path w="171018" h="203832">
                  <a:moveTo>
                    <a:pt x="117678" y="51431"/>
                  </a:moveTo>
                  <a:lnTo>
                    <a:pt x="117678" y="51431"/>
                  </a:lnTo>
                  <a:lnTo>
                    <a:pt x="117678" y="40825"/>
                  </a:lnTo>
                  <a:lnTo>
                    <a:pt x="107071" y="15386"/>
                  </a:lnTo>
                  <a:lnTo>
                    <a:pt x="99765" y="4532"/>
                  </a:lnTo>
                  <a:lnTo>
                    <a:pt x="92500" y="954"/>
                  </a:lnTo>
                  <a:lnTo>
                    <a:pt x="88193" y="0"/>
                  </a:lnTo>
                  <a:lnTo>
                    <a:pt x="78891" y="1197"/>
                  </a:lnTo>
                  <a:lnTo>
                    <a:pt x="59122" y="8865"/>
                  </a:lnTo>
                  <a:lnTo>
                    <a:pt x="28764" y="34151"/>
                  </a:lnTo>
                  <a:lnTo>
                    <a:pt x="10148" y="59307"/>
                  </a:lnTo>
                  <a:lnTo>
                    <a:pt x="224" y="86690"/>
                  </a:lnTo>
                  <a:lnTo>
                    <a:pt x="0" y="97017"/>
                  </a:lnTo>
                  <a:lnTo>
                    <a:pt x="2723" y="106405"/>
                  </a:lnTo>
                  <a:lnTo>
                    <a:pt x="6756" y="113399"/>
                  </a:lnTo>
                  <a:lnTo>
                    <a:pt x="9862" y="115603"/>
                  </a:lnTo>
                  <a:lnTo>
                    <a:pt x="17830" y="118052"/>
                  </a:lnTo>
                  <a:lnTo>
                    <a:pt x="46711" y="119839"/>
                  </a:lnTo>
                  <a:lnTo>
                    <a:pt x="72144" y="113894"/>
                  </a:lnTo>
                  <a:lnTo>
                    <a:pt x="103633" y="98049"/>
                  </a:lnTo>
                  <a:lnTo>
                    <a:pt x="131095" y="69067"/>
                  </a:lnTo>
                  <a:lnTo>
                    <a:pt x="136341" y="58987"/>
                  </a:lnTo>
                  <a:lnTo>
                    <a:pt x="140831" y="39726"/>
                  </a:lnTo>
                  <a:lnTo>
                    <a:pt x="147025" y="30207"/>
                  </a:lnTo>
                  <a:lnTo>
                    <a:pt x="143776" y="33101"/>
                  </a:lnTo>
                  <a:lnTo>
                    <a:pt x="141976" y="39333"/>
                  </a:lnTo>
                  <a:lnTo>
                    <a:pt x="140727" y="68935"/>
                  </a:lnTo>
                  <a:lnTo>
                    <a:pt x="138317" y="103462"/>
                  </a:lnTo>
                  <a:lnTo>
                    <a:pt x="133984" y="134992"/>
                  </a:lnTo>
                  <a:lnTo>
                    <a:pt x="139571" y="170342"/>
                  </a:lnTo>
                  <a:lnTo>
                    <a:pt x="142366" y="178505"/>
                  </a:lnTo>
                  <a:lnTo>
                    <a:pt x="153478" y="193346"/>
                  </a:lnTo>
                  <a:lnTo>
                    <a:pt x="160928" y="200348"/>
                  </a:lnTo>
                  <a:lnTo>
                    <a:pt x="171017" y="203831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51"/>
            <p:cNvSpPr/>
            <p:nvPr>
              <p:custDataLst>
                <p:tags r:id="rId39"/>
              </p:custDataLst>
            </p:nvPr>
          </p:nvSpPr>
          <p:spPr>
            <a:xfrm>
              <a:off x="8115300" y="1024519"/>
              <a:ext cx="18964" cy="293742"/>
            </a:xfrm>
            <a:custGeom>
              <a:avLst/>
              <a:gdLst/>
              <a:ahLst/>
              <a:cxnLst/>
              <a:rect l="0" t="0" r="0" b="0"/>
              <a:pathLst>
                <a:path w="18964" h="293742">
                  <a:moveTo>
                    <a:pt x="0" y="11801"/>
                  </a:moveTo>
                  <a:lnTo>
                    <a:pt x="0" y="11801"/>
                  </a:lnTo>
                  <a:lnTo>
                    <a:pt x="6561" y="5240"/>
                  </a:lnTo>
                  <a:lnTo>
                    <a:pt x="7307" y="450"/>
                  </a:lnTo>
                  <a:lnTo>
                    <a:pt x="8258" y="0"/>
                  </a:lnTo>
                  <a:lnTo>
                    <a:pt x="9738" y="547"/>
                  </a:lnTo>
                  <a:lnTo>
                    <a:pt x="11572" y="1758"/>
                  </a:lnTo>
                  <a:lnTo>
                    <a:pt x="12795" y="3413"/>
                  </a:lnTo>
                  <a:lnTo>
                    <a:pt x="18963" y="22665"/>
                  </a:lnTo>
                  <a:lnTo>
                    <a:pt x="18870" y="36103"/>
                  </a:lnTo>
                  <a:lnTo>
                    <a:pt x="15957" y="69471"/>
                  </a:lnTo>
                  <a:lnTo>
                    <a:pt x="11407" y="98691"/>
                  </a:lnTo>
                  <a:lnTo>
                    <a:pt x="4697" y="132843"/>
                  </a:lnTo>
                  <a:lnTo>
                    <a:pt x="1392" y="165728"/>
                  </a:lnTo>
                  <a:lnTo>
                    <a:pt x="275" y="201097"/>
                  </a:lnTo>
                  <a:lnTo>
                    <a:pt x="54" y="232543"/>
                  </a:lnTo>
                  <a:lnTo>
                    <a:pt x="2274" y="253313"/>
                  </a:lnTo>
                  <a:lnTo>
                    <a:pt x="9408" y="277628"/>
                  </a:lnTo>
                  <a:lnTo>
                    <a:pt x="12648" y="283193"/>
                  </a:lnTo>
                  <a:lnTo>
                    <a:pt x="15239" y="293741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52"/>
            <p:cNvSpPr/>
            <p:nvPr>
              <p:custDataLst>
                <p:tags r:id="rId40"/>
              </p:custDataLst>
            </p:nvPr>
          </p:nvSpPr>
          <p:spPr>
            <a:xfrm>
              <a:off x="8199440" y="1249680"/>
              <a:ext cx="14922" cy="83821"/>
            </a:xfrm>
            <a:custGeom>
              <a:avLst/>
              <a:gdLst/>
              <a:ahLst/>
              <a:cxnLst/>
              <a:rect l="0" t="0" r="0" b="0"/>
              <a:pathLst>
                <a:path w="14922" h="83821">
                  <a:moveTo>
                    <a:pt x="14921" y="0"/>
                  </a:moveTo>
                  <a:lnTo>
                    <a:pt x="14921" y="0"/>
                  </a:lnTo>
                  <a:lnTo>
                    <a:pt x="10874" y="4045"/>
                  </a:lnTo>
                  <a:lnTo>
                    <a:pt x="8888" y="8289"/>
                  </a:lnTo>
                  <a:lnTo>
                    <a:pt x="8359" y="10606"/>
                  </a:lnTo>
                  <a:lnTo>
                    <a:pt x="8853" y="12997"/>
                  </a:lnTo>
                  <a:lnTo>
                    <a:pt x="11659" y="17912"/>
                  </a:lnTo>
                  <a:lnTo>
                    <a:pt x="11212" y="27434"/>
                  </a:lnTo>
                  <a:lnTo>
                    <a:pt x="6606" y="64918"/>
                  </a:lnTo>
                  <a:lnTo>
                    <a:pt x="1299" y="75978"/>
                  </a:lnTo>
                  <a:lnTo>
                    <a:pt x="0" y="82271"/>
                  </a:lnTo>
                  <a:lnTo>
                    <a:pt x="740" y="82787"/>
                  </a:lnTo>
                  <a:lnTo>
                    <a:pt x="7299" y="8382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53"/>
            <p:cNvSpPr/>
            <p:nvPr>
              <p:custDataLst>
                <p:tags r:id="rId41"/>
              </p:custDataLst>
            </p:nvPr>
          </p:nvSpPr>
          <p:spPr>
            <a:xfrm>
              <a:off x="8237220" y="1059180"/>
              <a:ext cx="22861" cy="38101"/>
            </a:xfrm>
            <a:custGeom>
              <a:avLst/>
              <a:gdLst/>
              <a:ahLst/>
              <a:cxnLst/>
              <a:rect l="0" t="0" r="0" b="0"/>
              <a:pathLst>
                <a:path w="22861" h="38101">
                  <a:moveTo>
                    <a:pt x="0" y="0"/>
                  </a:moveTo>
                  <a:lnTo>
                    <a:pt x="0" y="0"/>
                  </a:lnTo>
                  <a:lnTo>
                    <a:pt x="4046" y="0"/>
                  </a:lnTo>
                  <a:lnTo>
                    <a:pt x="5237" y="847"/>
                  </a:lnTo>
                  <a:lnTo>
                    <a:pt x="6032" y="2258"/>
                  </a:lnTo>
                  <a:lnTo>
                    <a:pt x="8257" y="12997"/>
                  </a:lnTo>
                  <a:lnTo>
                    <a:pt x="12795" y="20408"/>
                  </a:lnTo>
                  <a:lnTo>
                    <a:pt x="14153" y="25439"/>
                  </a:lnTo>
                  <a:lnTo>
                    <a:pt x="15362" y="27119"/>
                  </a:lnTo>
                  <a:lnTo>
                    <a:pt x="17014" y="28240"/>
                  </a:lnTo>
                  <a:lnTo>
                    <a:pt x="18963" y="28986"/>
                  </a:lnTo>
                  <a:lnTo>
                    <a:pt x="20262" y="30331"/>
                  </a:lnTo>
                  <a:lnTo>
                    <a:pt x="22860" y="3810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54"/>
            <p:cNvSpPr/>
            <p:nvPr>
              <p:custDataLst>
                <p:tags r:id="rId42"/>
              </p:custDataLst>
            </p:nvPr>
          </p:nvSpPr>
          <p:spPr>
            <a:xfrm>
              <a:off x="8321039" y="1104900"/>
              <a:ext cx="30482" cy="213361"/>
            </a:xfrm>
            <a:custGeom>
              <a:avLst/>
              <a:gdLst/>
              <a:ahLst/>
              <a:cxnLst/>
              <a:rect l="0" t="0" r="0" b="0"/>
              <a:pathLst>
                <a:path w="30482" h="213361">
                  <a:moveTo>
                    <a:pt x="30481" y="0"/>
                  </a:moveTo>
                  <a:lnTo>
                    <a:pt x="30481" y="0"/>
                  </a:lnTo>
                  <a:lnTo>
                    <a:pt x="30481" y="32563"/>
                  </a:lnTo>
                  <a:lnTo>
                    <a:pt x="29634" y="67455"/>
                  </a:lnTo>
                  <a:lnTo>
                    <a:pt x="22192" y="104702"/>
                  </a:lnTo>
                  <a:lnTo>
                    <a:pt x="12569" y="140814"/>
                  </a:lnTo>
                  <a:lnTo>
                    <a:pt x="6014" y="176327"/>
                  </a:lnTo>
                  <a:lnTo>
                    <a:pt x="0" y="21336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55"/>
            <p:cNvSpPr/>
            <p:nvPr>
              <p:custDataLst>
                <p:tags r:id="rId43"/>
              </p:custDataLst>
            </p:nvPr>
          </p:nvSpPr>
          <p:spPr>
            <a:xfrm>
              <a:off x="8267700" y="1147460"/>
              <a:ext cx="334823" cy="567041"/>
            </a:xfrm>
            <a:custGeom>
              <a:avLst/>
              <a:gdLst/>
              <a:ahLst/>
              <a:cxnLst/>
              <a:rect l="0" t="0" r="0" b="0"/>
              <a:pathLst>
                <a:path w="334823" h="567041">
                  <a:moveTo>
                    <a:pt x="0" y="86980"/>
                  </a:moveTo>
                  <a:lnTo>
                    <a:pt x="0" y="86980"/>
                  </a:lnTo>
                  <a:lnTo>
                    <a:pt x="17695" y="71542"/>
                  </a:lnTo>
                  <a:lnTo>
                    <a:pt x="54225" y="50451"/>
                  </a:lnTo>
                  <a:lnTo>
                    <a:pt x="91556" y="36387"/>
                  </a:lnTo>
                  <a:lnTo>
                    <a:pt x="125510" y="27552"/>
                  </a:lnTo>
                  <a:lnTo>
                    <a:pt x="145332" y="21933"/>
                  </a:lnTo>
                  <a:lnTo>
                    <a:pt x="147688" y="22448"/>
                  </a:lnTo>
                  <a:lnTo>
                    <a:pt x="149259" y="23639"/>
                  </a:lnTo>
                  <a:lnTo>
                    <a:pt x="153262" y="24962"/>
                  </a:lnTo>
                  <a:lnTo>
                    <a:pt x="155515" y="25315"/>
                  </a:lnTo>
                  <a:lnTo>
                    <a:pt x="157016" y="26396"/>
                  </a:lnTo>
                  <a:lnTo>
                    <a:pt x="158017" y="27964"/>
                  </a:lnTo>
                  <a:lnTo>
                    <a:pt x="159426" y="34216"/>
                  </a:lnTo>
                  <a:lnTo>
                    <a:pt x="159903" y="43914"/>
                  </a:lnTo>
                  <a:lnTo>
                    <a:pt x="162226" y="48931"/>
                  </a:lnTo>
                  <a:lnTo>
                    <a:pt x="170616" y="59050"/>
                  </a:lnTo>
                  <a:lnTo>
                    <a:pt x="175453" y="61867"/>
                  </a:lnTo>
                  <a:lnTo>
                    <a:pt x="200152" y="68213"/>
                  </a:lnTo>
                  <a:lnTo>
                    <a:pt x="232443" y="64826"/>
                  </a:lnTo>
                  <a:lnTo>
                    <a:pt x="264948" y="55924"/>
                  </a:lnTo>
                  <a:lnTo>
                    <a:pt x="276082" y="50317"/>
                  </a:lnTo>
                  <a:lnTo>
                    <a:pt x="310117" y="24218"/>
                  </a:lnTo>
                  <a:lnTo>
                    <a:pt x="330065" y="961"/>
                  </a:lnTo>
                  <a:lnTo>
                    <a:pt x="331804" y="0"/>
                  </a:lnTo>
                  <a:lnTo>
                    <a:pt x="332963" y="207"/>
                  </a:lnTo>
                  <a:lnTo>
                    <a:pt x="333735" y="1191"/>
                  </a:lnTo>
                  <a:lnTo>
                    <a:pt x="334822" y="10667"/>
                  </a:lnTo>
                  <a:lnTo>
                    <a:pt x="329188" y="44506"/>
                  </a:lnTo>
                  <a:lnTo>
                    <a:pt x="323917" y="82541"/>
                  </a:lnTo>
                  <a:lnTo>
                    <a:pt x="317143" y="112570"/>
                  </a:lnTo>
                  <a:lnTo>
                    <a:pt x="309774" y="146962"/>
                  </a:lnTo>
                  <a:lnTo>
                    <a:pt x="298183" y="183963"/>
                  </a:lnTo>
                  <a:lnTo>
                    <a:pt x="284025" y="221737"/>
                  </a:lnTo>
                  <a:lnTo>
                    <a:pt x="269105" y="259741"/>
                  </a:lnTo>
                  <a:lnTo>
                    <a:pt x="258005" y="297812"/>
                  </a:lnTo>
                  <a:lnTo>
                    <a:pt x="252112" y="325463"/>
                  </a:lnTo>
                  <a:lnTo>
                    <a:pt x="245823" y="354686"/>
                  </a:lnTo>
                  <a:lnTo>
                    <a:pt x="237384" y="384607"/>
                  </a:lnTo>
                  <a:lnTo>
                    <a:pt x="230246" y="414839"/>
                  </a:lnTo>
                  <a:lnTo>
                    <a:pt x="224251" y="445208"/>
                  </a:lnTo>
                  <a:lnTo>
                    <a:pt x="218765" y="475639"/>
                  </a:lnTo>
                  <a:lnTo>
                    <a:pt x="213505" y="503840"/>
                  </a:lnTo>
                  <a:lnTo>
                    <a:pt x="208041" y="539001"/>
                  </a:lnTo>
                  <a:lnTo>
                    <a:pt x="205739" y="56704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SMARTInkShape-Group9"/>
          <p:cNvGrpSpPr/>
          <p:nvPr/>
        </p:nvGrpSpPr>
        <p:grpSpPr>
          <a:xfrm>
            <a:off x="4991100" y="1170541"/>
            <a:ext cx="1546699" cy="361067"/>
            <a:chOff x="4991100" y="1170541"/>
            <a:chExt cx="1546699" cy="361067"/>
          </a:xfrm>
        </p:grpSpPr>
        <p:sp>
          <p:nvSpPr>
            <p:cNvPr id="67" name="SMARTInkShape-56"/>
            <p:cNvSpPr/>
            <p:nvPr>
              <p:custDataLst>
                <p:tags r:id="rId24"/>
              </p:custDataLst>
            </p:nvPr>
          </p:nvSpPr>
          <p:spPr>
            <a:xfrm>
              <a:off x="4991100" y="1259275"/>
              <a:ext cx="151105" cy="272333"/>
            </a:xfrm>
            <a:custGeom>
              <a:avLst/>
              <a:gdLst/>
              <a:ahLst/>
              <a:cxnLst/>
              <a:rect l="0" t="0" r="0" b="0"/>
              <a:pathLst>
                <a:path w="151105" h="272333">
                  <a:moveTo>
                    <a:pt x="0" y="165665"/>
                  </a:moveTo>
                  <a:lnTo>
                    <a:pt x="0" y="165665"/>
                  </a:lnTo>
                  <a:lnTo>
                    <a:pt x="846" y="192157"/>
                  </a:lnTo>
                  <a:lnTo>
                    <a:pt x="6914" y="221641"/>
                  </a:lnTo>
                  <a:lnTo>
                    <a:pt x="8258" y="236813"/>
                  </a:lnTo>
                  <a:lnTo>
                    <a:pt x="11948" y="251187"/>
                  </a:lnTo>
                  <a:lnTo>
                    <a:pt x="7622" y="272332"/>
                  </a:lnTo>
                  <a:lnTo>
                    <a:pt x="7620" y="268296"/>
                  </a:lnTo>
                  <a:lnTo>
                    <a:pt x="12010" y="253263"/>
                  </a:lnTo>
                  <a:lnTo>
                    <a:pt x="8117" y="217041"/>
                  </a:lnTo>
                  <a:lnTo>
                    <a:pt x="9976" y="180015"/>
                  </a:lnTo>
                  <a:lnTo>
                    <a:pt x="13680" y="147904"/>
                  </a:lnTo>
                  <a:lnTo>
                    <a:pt x="17035" y="113836"/>
                  </a:lnTo>
                  <a:lnTo>
                    <a:pt x="25650" y="82293"/>
                  </a:lnTo>
                  <a:lnTo>
                    <a:pt x="39686" y="49384"/>
                  </a:lnTo>
                  <a:lnTo>
                    <a:pt x="66402" y="16077"/>
                  </a:lnTo>
                  <a:lnTo>
                    <a:pt x="81387" y="4691"/>
                  </a:lnTo>
                  <a:lnTo>
                    <a:pt x="96551" y="0"/>
                  </a:lnTo>
                  <a:lnTo>
                    <a:pt x="106694" y="1161"/>
                  </a:lnTo>
                  <a:lnTo>
                    <a:pt x="111769" y="2655"/>
                  </a:lnTo>
                  <a:lnTo>
                    <a:pt x="119666" y="8832"/>
                  </a:lnTo>
                  <a:lnTo>
                    <a:pt x="138713" y="31465"/>
                  </a:lnTo>
                  <a:lnTo>
                    <a:pt x="149485" y="66799"/>
                  </a:lnTo>
                  <a:lnTo>
                    <a:pt x="151104" y="78262"/>
                  </a:lnTo>
                  <a:lnTo>
                    <a:pt x="147971" y="94236"/>
                  </a:lnTo>
                  <a:lnTo>
                    <a:pt x="141680" y="109693"/>
                  </a:lnTo>
                  <a:lnTo>
                    <a:pt x="134653" y="117646"/>
                  </a:lnTo>
                  <a:lnTo>
                    <a:pt x="116345" y="129651"/>
                  </a:lnTo>
                  <a:lnTo>
                    <a:pt x="79756" y="145305"/>
                  </a:lnTo>
                  <a:lnTo>
                    <a:pt x="47442" y="149751"/>
                  </a:lnTo>
                  <a:lnTo>
                    <a:pt x="15240" y="15042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57"/>
            <p:cNvSpPr/>
            <p:nvPr>
              <p:custDataLst>
                <p:tags r:id="rId25"/>
              </p:custDataLst>
            </p:nvPr>
          </p:nvSpPr>
          <p:spPr>
            <a:xfrm>
              <a:off x="5166531" y="1257300"/>
              <a:ext cx="289390" cy="204999"/>
            </a:xfrm>
            <a:custGeom>
              <a:avLst/>
              <a:gdLst/>
              <a:ahLst/>
              <a:cxnLst/>
              <a:rect l="0" t="0" r="0" b="0"/>
              <a:pathLst>
                <a:path w="289390" h="204999">
                  <a:moveTo>
                    <a:pt x="22689" y="129540"/>
                  </a:moveTo>
                  <a:lnTo>
                    <a:pt x="22689" y="129540"/>
                  </a:lnTo>
                  <a:lnTo>
                    <a:pt x="22689" y="161540"/>
                  </a:lnTo>
                  <a:lnTo>
                    <a:pt x="20431" y="167187"/>
                  </a:lnTo>
                  <a:lnTo>
                    <a:pt x="18644" y="169878"/>
                  </a:lnTo>
                  <a:lnTo>
                    <a:pt x="18299" y="171672"/>
                  </a:lnTo>
                  <a:lnTo>
                    <a:pt x="18916" y="172868"/>
                  </a:lnTo>
                  <a:lnTo>
                    <a:pt x="20173" y="173665"/>
                  </a:lnTo>
                  <a:lnTo>
                    <a:pt x="21012" y="175044"/>
                  </a:lnTo>
                  <a:lnTo>
                    <a:pt x="22689" y="182879"/>
                  </a:lnTo>
                  <a:lnTo>
                    <a:pt x="15383" y="175574"/>
                  </a:lnTo>
                  <a:lnTo>
                    <a:pt x="15069" y="161079"/>
                  </a:lnTo>
                  <a:lnTo>
                    <a:pt x="48272" y="125976"/>
                  </a:lnTo>
                  <a:lnTo>
                    <a:pt x="77418" y="90365"/>
                  </a:lnTo>
                  <a:lnTo>
                    <a:pt x="92891" y="72946"/>
                  </a:lnTo>
                  <a:lnTo>
                    <a:pt x="102144" y="48166"/>
                  </a:lnTo>
                  <a:lnTo>
                    <a:pt x="102753" y="43964"/>
                  </a:lnTo>
                  <a:lnTo>
                    <a:pt x="99565" y="28378"/>
                  </a:lnTo>
                  <a:lnTo>
                    <a:pt x="96931" y="23055"/>
                  </a:lnTo>
                  <a:lnTo>
                    <a:pt x="95044" y="20450"/>
                  </a:lnTo>
                  <a:lnTo>
                    <a:pt x="92091" y="18713"/>
                  </a:lnTo>
                  <a:lnTo>
                    <a:pt x="84297" y="16784"/>
                  </a:lnTo>
                  <a:lnTo>
                    <a:pt x="80694" y="17962"/>
                  </a:lnTo>
                  <a:lnTo>
                    <a:pt x="47726" y="51104"/>
                  </a:lnTo>
                  <a:lnTo>
                    <a:pt x="22641" y="86787"/>
                  </a:lnTo>
                  <a:lnTo>
                    <a:pt x="6405" y="121001"/>
                  </a:lnTo>
                  <a:lnTo>
                    <a:pt x="1128" y="146982"/>
                  </a:lnTo>
                  <a:lnTo>
                    <a:pt x="0" y="179125"/>
                  </a:lnTo>
                  <a:lnTo>
                    <a:pt x="2163" y="187702"/>
                  </a:lnTo>
                  <a:lnTo>
                    <a:pt x="3925" y="191175"/>
                  </a:lnTo>
                  <a:lnTo>
                    <a:pt x="10398" y="197291"/>
                  </a:lnTo>
                  <a:lnTo>
                    <a:pt x="18920" y="201985"/>
                  </a:lnTo>
                  <a:lnTo>
                    <a:pt x="40446" y="204998"/>
                  </a:lnTo>
                  <a:lnTo>
                    <a:pt x="61535" y="203262"/>
                  </a:lnTo>
                  <a:lnTo>
                    <a:pt x="98987" y="191867"/>
                  </a:lnTo>
                  <a:lnTo>
                    <a:pt x="137002" y="173736"/>
                  </a:lnTo>
                  <a:lnTo>
                    <a:pt x="155808" y="161356"/>
                  </a:lnTo>
                  <a:lnTo>
                    <a:pt x="171249" y="142002"/>
                  </a:lnTo>
                  <a:lnTo>
                    <a:pt x="186828" y="112586"/>
                  </a:lnTo>
                  <a:lnTo>
                    <a:pt x="189868" y="101008"/>
                  </a:lnTo>
                  <a:lnTo>
                    <a:pt x="190868" y="100359"/>
                  </a:lnTo>
                  <a:lnTo>
                    <a:pt x="194238" y="99637"/>
                  </a:lnTo>
                  <a:lnTo>
                    <a:pt x="195475" y="100292"/>
                  </a:lnTo>
                  <a:lnTo>
                    <a:pt x="196299" y="101574"/>
                  </a:lnTo>
                  <a:lnTo>
                    <a:pt x="196849" y="103276"/>
                  </a:lnTo>
                  <a:lnTo>
                    <a:pt x="190757" y="137424"/>
                  </a:lnTo>
                  <a:lnTo>
                    <a:pt x="190336" y="172568"/>
                  </a:lnTo>
                  <a:lnTo>
                    <a:pt x="192590" y="176321"/>
                  </a:lnTo>
                  <a:lnTo>
                    <a:pt x="196890" y="181584"/>
                  </a:lnTo>
                  <a:lnTo>
                    <a:pt x="197243" y="181170"/>
                  </a:lnTo>
                  <a:lnTo>
                    <a:pt x="203977" y="144420"/>
                  </a:lnTo>
                  <a:lnTo>
                    <a:pt x="206554" y="132767"/>
                  </a:lnTo>
                  <a:lnTo>
                    <a:pt x="219750" y="99948"/>
                  </a:lnTo>
                  <a:lnTo>
                    <a:pt x="234805" y="64710"/>
                  </a:lnTo>
                  <a:lnTo>
                    <a:pt x="248849" y="32068"/>
                  </a:lnTo>
                  <a:lnTo>
                    <a:pt x="267912" y="7129"/>
                  </a:lnTo>
                  <a:lnTo>
                    <a:pt x="275893" y="3168"/>
                  </a:lnTo>
                  <a:lnTo>
                    <a:pt x="289389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58"/>
            <p:cNvSpPr/>
            <p:nvPr>
              <p:custDataLst>
                <p:tags r:id="rId26"/>
              </p:custDataLst>
            </p:nvPr>
          </p:nvSpPr>
          <p:spPr>
            <a:xfrm>
              <a:off x="5534068" y="1249773"/>
              <a:ext cx="95384" cy="190408"/>
            </a:xfrm>
            <a:custGeom>
              <a:avLst/>
              <a:gdLst/>
              <a:ahLst/>
              <a:cxnLst/>
              <a:rect l="0" t="0" r="0" b="0"/>
              <a:pathLst>
                <a:path w="95384" h="190408">
                  <a:moveTo>
                    <a:pt x="81872" y="7527"/>
                  </a:moveTo>
                  <a:lnTo>
                    <a:pt x="81872" y="7527"/>
                  </a:lnTo>
                  <a:lnTo>
                    <a:pt x="81872" y="966"/>
                  </a:lnTo>
                  <a:lnTo>
                    <a:pt x="81025" y="613"/>
                  </a:lnTo>
                  <a:lnTo>
                    <a:pt x="71266" y="0"/>
                  </a:lnTo>
                  <a:lnTo>
                    <a:pt x="35937" y="15349"/>
                  </a:lnTo>
                  <a:lnTo>
                    <a:pt x="20848" y="25085"/>
                  </a:lnTo>
                  <a:lnTo>
                    <a:pt x="4625" y="39500"/>
                  </a:lnTo>
                  <a:lnTo>
                    <a:pt x="972" y="47419"/>
                  </a:lnTo>
                  <a:lnTo>
                    <a:pt x="0" y="51902"/>
                  </a:lnTo>
                  <a:lnTo>
                    <a:pt x="197" y="55737"/>
                  </a:lnTo>
                  <a:lnTo>
                    <a:pt x="2674" y="62256"/>
                  </a:lnTo>
                  <a:lnTo>
                    <a:pt x="8829" y="70686"/>
                  </a:lnTo>
                  <a:lnTo>
                    <a:pt x="43995" y="91334"/>
                  </a:lnTo>
                  <a:lnTo>
                    <a:pt x="81861" y="109126"/>
                  </a:lnTo>
                  <a:lnTo>
                    <a:pt x="91276" y="120792"/>
                  </a:lnTo>
                  <a:lnTo>
                    <a:pt x="94518" y="130116"/>
                  </a:lnTo>
                  <a:lnTo>
                    <a:pt x="95383" y="134973"/>
                  </a:lnTo>
                  <a:lnTo>
                    <a:pt x="94085" y="142627"/>
                  </a:lnTo>
                  <a:lnTo>
                    <a:pt x="86354" y="158485"/>
                  </a:lnTo>
                  <a:lnTo>
                    <a:pt x="79349" y="165777"/>
                  </a:lnTo>
                  <a:lnTo>
                    <a:pt x="63626" y="174643"/>
                  </a:lnTo>
                  <a:lnTo>
                    <a:pt x="28532" y="190407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59"/>
            <p:cNvSpPr/>
            <p:nvPr>
              <p:custDataLst>
                <p:tags r:id="rId27"/>
              </p:custDataLst>
            </p:nvPr>
          </p:nvSpPr>
          <p:spPr>
            <a:xfrm>
              <a:off x="5699760" y="1227452"/>
              <a:ext cx="258546" cy="280925"/>
            </a:xfrm>
            <a:custGeom>
              <a:avLst/>
              <a:gdLst/>
              <a:ahLst/>
              <a:cxnLst/>
              <a:rect l="0" t="0" r="0" b="0"/>
              <a:pathLst>
                <a:path w="258546" h="280925">
                  <a:moveTo>
                    <a:pt x="0" y="212728"/>
                  </a:moveTo>
                  <a:lnTo>
                    <a:pt x="0" y="212728"/>
                  </a:lnTo>
                  <a:lnTo>
                    <a:pt x="0" y="248827"/>
                  </a:lnTo>
                  <a:lnTo>
                    <a:pt x="0" y="280924"/>
                  </a:lnTo>
                  <a:lnTo>
                    <a:pt x="0" y="248521"/>
                  </a:lnTo>
                  <a:lnTo>
                    <a:pt x="0" y="219046"/>
                  </a:lnTo>
                  <a:lnTo>
                    <a:pt x="0" y="190423"/>
                  </a:lnTo>
                  <a:lnTo>
                    <a:pt x="847" y="156354"/>
                  </a:lnTo>
                  <a:lnTo>
                    <a:pt x="6084" y="123587"/>
                  </a:lnTo>
                  <a:lnTo>
                    <a:pt x="12997" y="88291"/>
                  </a:lnTo>
                  <a:lnTo>
                    <a:pt x="20408" y="56854"/>
                  </a:lnTo>
                  <a:lnTo>
                    <a:pt x="25439" y="39311"/>
                  </a:lnTo>
                  <a:lnTo>
                    <a:pt x="35012" y="25305"/>
                  </a:lnTo>
                  <a:lnTo>
                    <a:pt x="57810" y="6561"/>
                  </a:lnTo>
                  <a:lnTo>
                    <a:pt x="73479" y="1499"/>
                  </a:lnTo>
                  <a:lnTo>
                    <a:pt x="92892" y="0"/>
                  </a:lnTo>
                  <a:lnTo>
                    <a:pt x="98334" y="1482"/>
                  </a:lnTo>
                  <a:lnTo>
                    <a:pt x="120121" y="16590"/>
                  </a:lnTo>
                  <a:lnTo>
                    <a:pt x="123260" y="21009"/>
                  </a:lnTo>
                  <a:lnTo>
                    <a:pt x="132758" y="53551"/>
                  </a:lnTo>
                  <a:lnTo>
                    <a:pt x="132946" y="68323"/>
                  </a:lnTo>
                  <a:lnTo>
                    <a:pt x="123905" y="100861"/>
                  </a:lnTo>
                  <a:lnTo>
                    <a:pt x="115828" y="121162"/>
                  </a:lnTo>
                  <a:lnTo>
                    <a:pt x="93513" y="148877"/>
                  </a:lnTo>
                  <a:lnTo>
                    <a:pt x="63459" y="169071"/>
                  </a:lnTo>
                  <a:lnTo>
                    <a:pt x="44018" y="173530"/>
                  </a:lnTo>
                  <a:lnTo>
                    <a:pt x="37061" y="174140"/>
                  </a:lnTo>
                  <a:lnTo>
                    <a:pt x="31147" y="172153"/>
                  </a:lnTo>
                  <a:lnTo>
                    <a:pt x="25696" y="169295"/>
                  </a:lnTo>
                  <a:lnTo>
                    <a:pt x="17869" y="166839"/>
                  </a:lnTo>
                  <a:lnTo>
                    <a:pt x="12739" y="163264"/>
                  </a:lnTo>
                  <a:lnTo>
                    <a:pt x="9895" y="158853"/>
                  </a:lnTo>
                  <a:lnTo>
                    <a:pt x="8070" y="149122"/>
                  </a:lnTo>
                  <a:lnTo>
                    <a:pt x="8767" y="147464"/>
                  </a:lnTo>
                  <a:lnTo>
                    <a:pt x="10078" y="146359"/>
                  </a:lnTo>
                  <a:lnTo>
                    <a:pt x="11798" y="145622"/>
                  </a:lnTo>
                  <a:lnTo>
                    <a:pt x="46270" y="144234"/>
                  </a:lnTo>
                  <a:lnTo>
                    <a:pt x="81488" y="140114"/>
                  </a:lnTo>
                  <a:lnTo>
                    <a:pt x="110033" y="133545"/>
                  </a:lnTo>
                  <a:lnTo>
                    <a:pt x="139942" y="126237"/>
                  </a:lnTo>
                  <a:lnTo>
                    <a:pt x="170251" y="118709"/>
                  </a:lnTo>
                  <a:lnTo>
                    <a:pt x="200681" y="107071"/>
                  </a:lnTo>
                  <a:lnTo>
                    <a:pt x="233527" y="93205"/>
                  </a:lnTo>
                  <a:lnTo>
                    <a:pt x="252977" y="74180"/>
                  </a:lnTo>
                  <a:lnTo>
                    <a:pt x="256367" y="66202"/>
                  </a:lnTo>
                  <a:lnTo>
                    <a:pt x="258545" y="51328"/>
                  </a:lnTo>
                  <a:lnTo>
                    <a:pt x="254876" y="38847"/>
                  </a:lnTo>
                  <a:lnTo>
                    <a:pt x="252891" y="35847"/>
                  </a:lnTo>
                  <a:lnTo>
                    <a:pt x="248427" y="32514"/>
                  </a:lnTo>
                  <a:lnTo>
                    <a:pt x="233063" y="26593"/>
                  </a:lnTo>
                  <a:lnTo>
                    <a:pt x="221835" y="26426"/>
                  </a:lnTo>
                  <a:lnTo>
                    <a:pt x="200829" y="33217"/>
                  </a:lnTo>
                  <a:lnTo>
                    <a:pt x="185470" y="44299"/>
                  </a:lnTo>
                  <a:lnTo>
                    <a:pt x="174240" y="58307"/>
                  </a:lnTo>
                  <a:lnTo>
                    <a:pt x="162860" y="89531"/>
                  </a:lnTo>
                  <a:lnTo>
                    <a:pt x="156722" y="112443"/>
                  </a:lnTo>
                  <a:lnTo>
                    <a:pt x="160465" y="146357"/>
                  </a:lnTo>
                  <a:lnTo>
                    <a:pt x="163888" y="156701"/>
                  </a:lnTo>
                  <a:lnTo>
                    <a:pt x="165985" y="160137"/>
                  </a:lnTo>
                  <a:lnTo>
                    <a:pt x="175260" y="16700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60"/>
            <p:cNvSpPr/>
            <p:nvPr>
              <p:custDataLst>
                <p:tags r:id="rId28"/>
              </p:custDataLst>
            </p:nvPr>
          </p:nvSpPr>
          <p:spPr>
            <a:xfrm>
              <a:off x="5962663" y="1170541"/>
              <a:ext cx="217148" cy="208680"/>
            </a:xfrm>
            <a:custGeom>
              <a:avLst/>
              <a:gdLst/>
              <a:ahLst/>
              <a:cxnLst/>
              <a:rect l="0" t="0" r="0" b="0"/>
              <a:pathLst>
                <a:path w="217148" h="208680">
                  <a:moveTo>
                    <a:pt x="87617" y="41039"/>
                  </a:moveTo>
                  <a:lnTo>
                    <a:pt x="87617" y="41039"/>
                  </a:lnTo>
                  <a:lnTo>
                    <a:pt x="83571" y="41039"/>
                  </a:lnTo>
                  <a:lnTo>
                    <a:pt x="72965" y="45084"/>
                  </a:lnTo>
                  <a:lnTo>
                    <a:pt x="44266" y="69557"/>
                  </a:lnTo>
                  <a:lnTo>
                    <a:pt x="24082" y="100733"/>
                  </a:lnTo>
                  <a:lnTo>
                    <a:pt x="10560" y="124484"/>
                  </a:lnTo>
                  <a:lnTo>
                    <a:pt x="2874" y="155265"/>
                  </a:lnTo>
                  <a:lnTo>
                    <a:pt x="0" y="169699"/>
                  </a:lnTo>
                  <a:lnTo>
                    <a:pt x="1545" y="181759"/>
                  </a:lnTo>
                  <a:lnTo>
                    <a:pt x="7175" y="194024"/>
                  </a:lnTo>
                  <a:lnTo>
                    <a:pt x="18250" y="203020"/>
                  </a:lnTo>
                  <a:lnTo>
                    <a:pt x="36302" y="207002"/>
                  </a:lnTo>
                  <a:lnTo>
                    <a:pt x="57737" y="208182"/>
                  </a:lnTo>
                  <a:lnTo>
                    <a:pt x="72644" y="203943"/>
                  </a:lnTo>
                  <a:lnTo>
                    <a:pt x="110512" y="187892"/>
                  </a:lnTo>
                  <a:lnTo>
                    <a:pt x="132501" y="173921"/>
                  </a:lnTo>
                  <a:lnTo>
                    <a:pt x="160832" y="139536"/>
                  </a:lnTo>
                  <a:lnTo>
                    <a:pt x="184361" y="101925"/>
                  </a:lnTo>
                  <a:lnTo>
                    <a:pt x="196380" y="71504"/>
                  </a:lnTo>
                  <a:lnTo>
                    <a:pt x="206060" y="36646"/>
                  </a:lnTo>
                  <a:lnTo>
                    <a:pt x="209353" y="18194"/>
                  </a:lnTo>
                  <a:lnTo>
                    <a:pt x="216361" y="0"/>
                  </a:lnTo>
                  <a:lnTo>
                    <a:pt x="216626" y="133"/>
                  </a:lnTo>
                  <a:lnTo>
                    <a:pt x="217147" y="35454"/>
                  </a:lnTo>
                  <a:lnTo>
                    <a:pt x="211917" y="69538"/>
                  </a:lnTo>
                  <a:lnTo>
                    <a:pt x="207750" y="103866"/>
                  </a:lnTo>
                  <a:lnTo>
                    <a:pt x="203645" y="133032"/>
                  </a:lnTo>
                  <a:lnTo>
                    <a:pt x="198213" y="169183"/>
                  </a:lnTo>
                  <a:lnTo>
                    <a:pt x="194297" y="20867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61"/>
            <p:cNvSpPr/>
            <p:nvPr>
              <p:custDataLst>
                <p:tags r:id="rId29"/>
              </p:custDataLst>
            </p:nvPr>
          </p:nvSpPr>
          <p:spPr>
            <a:xfrm>
              <a:off x="6065520" y="1318260"/>
              <a:ext cx="190501" cy="76201"/>
            </a:xfrm>
            <a:custGeom>
              <a:avLst/>
              <a:gdLst/>
              <a:ahLst/>
              <a:cxnLst/>
              <a:rect l="0" t="0" r="0" b="0"/>
              <a:pathLst>
                <a:path w="190501" h="76201">
                  <a:moveTo>
                    <a:pt x="0" y="0"/>
                  </a:moveTo>
                  <a:lnTo>
                    <a:pt x="0" y="0"/>
                  </a:lnTo>
                  <a:lnTo>
                    <a:pt x="34399" y="0"/>
                  </a:lnTo>
                  <a:lnTo>
                    <a:pt x="71307" y="847"/>
                  </a:lnTo>
                  <a:lnTo>
                    <a:pt x="107039" y="10606"/>
                  </a:lnTo>
                  <a:lnTo>
                    <a:pt x="138796" y="22919"/>
                  </a:lnTo>
                  <a:lnTo>
                    <a:pt x="152281" y="28813"/>
                  </a:lnTo>
                  <a:lnTo>
                    <a:pt x="184871" y="55567"/>
                  </a:lnTo>
                  <a:lnTo>
                    <a:pt x="187998" y="63079"/>
                  </a:lnTo>
                  <a:lnTo>
                    <a:pt x="190500" y="7620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62"/>
            <p:cNvSpPr/>
            <p:nvPr>
              <p:custDataLst>
                <p:tags r:id="rId30"/>
              </p:custDataLst>
            </p:nvPr>
          </p:nvSpPr>
          <p:spPr>
            <a:xfrm>
              <a:off x="6278880" y="1196340"/>
              <a:ext cx="7621" cy="30481"/>
            </a:xfrm>
            <a:custGeom>
              <a:avLst/>
              <a:gdLst/>
              <a:ahLst/>
              <a:cxnLst/>
              <a:rect l="0" t="0" r="0" b="0"/>
              <a:pathLst>
                <a:path w="7621" h="30481">
                  <a:moveTo>
                    <a:pt x="7620" y="0"/>
                  </a:moveTo>
                  <a:lnTo>
                    <a:pt x="7620" y="0"/>
                  </a:lnTo>
                  <a:lnTo>
                    <a:pt x="7620" y="18133"/>
                  </a:lnTo>
                  <a:lnTo>
                    <a:pt x="5362" y="23017"/>
                  </a:lnTo>
                  <a:lnTo>
                    <a:pt x="0" y="3048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63"/>
            <p:cNvSpPr/>
            <p:nvPr>
              <p:custDataLst>
                <p:tags r:id="rId31"/>
              </p:custDataLst>
            </p:nvPr>
          </p:nvSpPr>
          <p:spPr>
            <a:xfrm>
              <a:off x="6332220" y="1265688"/>
              <a:ext cx="205579" cy="159211"/>
            </a:xfrm>
            <a:custGeom>
              <a:avLst/>
              <a:gdLst/>
              <a:ahLst/>
              <a:cxnLst/>
              <a:rect l="0" t="0" r="0" b="0"/>
              <a:pathLst>
                <a:path w="205579" h="159211">
                  <a:moveTo>
                    <a:pt x="0" y="113532"/>
                  </a:moveTo>
                  <a:lnTo>
                    <a:pt x="0" y="113532"/>
                  </a:lnTo>
                  <a:lnTo>
                    <a:pt x="0" y="145532"/>
                  </a:lnTo>
                  <a:lnTo>
                    <a:pt x="2258" y="151179"/>
                  </a:lnTo>
                  <a:lnTo>
                    <a:pt x="6561" y="157657"/>
                  </a:lnTo>
                  <a:lnTo>
                    <a:pt x="9407" y="158543"/>
                  </a:lnTo>
                  <a:lnTo>
                    <a:pt x="18943" y="159210"/>
                  </a:lnTo>
                  <a:lnTo>
                    <a:pt x="20249" y="158378"/>
                  </a:lnTo>
                  <a:lnTo>
                    <a:pt x="21119" y="156976"/>
                  </a:lnTo>
                  <a:lnTo>
                    <a:pt x="21700" y="155194"/>
                  </a:lnTo>
                  <a:lnTo>
                    <a:pt x="28739" y="143812"/>
                  </a:lnTo>
                  <a:lnTo>
                    <a:pt x="36939" y="111569"/>
                  </a:lnTo>
                  <a:lnTo>
                    <a:pt x="41801" y="94136"/>
                  </a:lnTo>
                  <a:lnTo>
                    <a:pt x="48604" y="82291"/>
                  </a:lnTo>
                  <a:lnTo>
                    <a:pt x="70091" y="58867"/>
                  </a:lnTo>
                  <a:lnTo>
                    <a:pt x="75743" y="55370"/>
                  </a:lnTo>
                  <a:lnTo>
                    <a:pt x="83685" y="53401"/>
                  </a:lnTo>
                  <a:lnTo>
                    <a:pt x="86270" y="53125"/>
                  </a:lnTo>
                  <a:lnTo>
                    <a:pt x="116285" y="60365"/>
                  </a:lnTo>
                  <a:lnTo>
                    <a:pt x="131673" y="66664"/>
                  </a:lnTo>
                  <a:lnTo>
                    <a:pt x="153845" y="67711"/>
                  </a:lnTo>
                  <a:lnTo>
                    <a:pt x="189123" y="56458"/>
                  </a:lnTo>
                  <a:lnTo>
                    <a:pt x="199500" y="49678"/>
                  </a:lnTo>
                  <a:lnTo>
                    <a:pt x="202966" y="42537"/>
                  </a:lnTo>
                  <a:lnTo>
                    <a:pt x="205578" y="19857"/>
                  </a:lnTo>
                  <a:lnTo>
                    <a:pt x="201647" y="7977"/>
                  </a:lnTo>
                  <a:lnTo>
                    <a:pt x="199625" y="5062"/>
                  </a:lnTo>
                  <a:lnTo>
                    <a:pt x="195120" y="1823"/>
                  </a:lnTo>
                  <a:lnTo>
                    <a:pt x="183778" y="0"/>
                  </a:lnTo>
                  <a:lnTo>
                    <a:pt x="176788" y="1831"/>
                  </a:lnTo>
                  <a:lnTo>
                    <a:pt x="146964" y="21209"/>
                  </a:lnTo>
                  <a:lnTo>
                    <a:pt x="127415" y="56738"/>
                  </a:lnTo>
                  <a:lnTo>
                    <a:pt x="123005" y="83028"/>
                  </a:lnTo>
                  <a:lnTo>
                    <a:pt x="122064" y="110654"/>
                  </a:lnTo>
                  <a:lnTo>
                    <a:pt x="123708" y="115000"/>
                  </a:lnTo>
                  <a:lnTo>
                    <a:pt x="139099" y="130836"/>
                  </a:lnTo>
                  <a:lnTo>
                    <a:pt x="160020" y="144012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SMARTInkShape-Group10"/>
          <p:cNvGrpSpPr/>
          <p:nvPr/>
        </p:nvGrpSpPr>
        <p:grpSpPr>
          <a:xfrm>
            <a:off x="4046220" y="1226820"/>
            <a:ext cx="670561" cy="323034"/>
            <a:chOff x="4046220" y="1226820"/>
            <a:chExt cx="670561" cy="323034"/>
          </a:xfrm>
        </p:grpSpPr>
        <p:sp>
          <p:nvSpPr>
            <p:cNvPr id="76" name="SMARTInkShape-64"/>
            <p:cNvSpPr/>
            <p:nvPr>
              <p:custDataLst>
                <p:tags r:id="rId19"/>
              </p:custDataLst>
            </p:nvPr>
          </p:nvSpPr>
          <p:spPr>
            <a:xfrm>
              <a:off x="4046220" y="1333500"/>
              <a:ext cx="281222" cy="216354"/>
            </a:xfrm>
            <a:custGeom>
              <a:avLst/>
              <a:gdLst/>
              <a:ahLst/>
              <a:cxnLst/>
              <a:rect l="0" t="0" r="0" b="0"/>
              <a:pathLst>
                <a:path w="281222" h="216354">
                  <a:moveTo>
                    <a:pt x="0" y="30480"/>
                  </a:moveTo>
                  <a:lnTo>
                    <a:pt x="0" y="30480"/>
                  </a:lnTo>
                  <a:lnTo>
                    <a:pt x="0" y="63043"/>
                  </a:lnTo>
                  <a:lnTo>
                    <a:pt x="0" y="92528"/>
                  </a:lnTo>
                  <a:lnTo>
                    <a:pt x="0" y="124030"/>
                  </a:lnTo>
                  <a:lnTo>
                    <a:pt x="5237" y="158932"/>
                  </a:lnTo>
                  <a:lnTo>
                    <a:pt x="11352" y="193931"/>
                  </a:lnTo>
                  <a:lnTo>
                    <a:pt x="18133" y="206286"/>
                  </a:lnTo>
                  <a:lnTo>
                    <a:pt x="25505" y="215309"/>
                  </a:lnTo>
                  <a:lnTo>
                    <a:pt x="28856" y="216353"/>
                  </a:lnTo>
                  <a:lnTo>
                    <a:pt x="51255" y="213921"/>
                  </a:lnTo>
                  <a:lnTo>
                    <a:pt x="55337" y="212041"/>
                  </a:lnTo>
                  <a:lnTo>
                    <a:pt x="88082" y="182505"/>
                  </a:lnTo>
                  <a:lnTo>
                    <a:pt x="112416" y="146336"/>
                  </a:lnTo>
                  <a:lnTo>
                    <a:pt x="131970" y="113356"/>
                  </a:lnTo>
                  <a:lnTo>
                    <a:pt x="137111" y="109647"/>
                  </a:lnTo>
                  <a:lnTo>
                    <a:pt x="139667" y="108658"/>
                  </a:lnTo>
                  <a:lnTo>
                    <a:pt x="141372" y="108845"/>
                  </a:lnTo>
                  <a:lnTo>
                    <a:pt x="142507" y="109817"/>
                  </a:lnTo>
                  <a:lnTo>
                    <a:pt x="149718" y="125877"/>
                  </a:lnTo>
                  <a:lnTo>
                    <a:pt x="158248" y="155064"/>
                  </a:lnTo>
                  <a:lnTo>
                    <a:pt x="162901" y="165155"/>
                  </a:lnTo>
                  <a:lnTo>
                    <a:pt x="170049" y="173027"/>
                  </a:lnTo>
                  <a:lnTo>
                    <a:pt x="188120" y="186819"/>
                  </a:lnTo>
                  <a:lnTo>
                    <a:pt x="206273" y="189773"/>
                  </a:lnTo>
                  <a:lnTo>
                    <a:pt x="216984" y="189330"/>
                  </a:lnTo>
                  <a:lnTo>
                    <a:pt x="230210" y="186311"/>
                  </a:lnTo>
                  <a:lnTo>
                    <a:pt x="240040" y="179889"/>
                  </a:lnTo>
                  <a:lnTo>
                    <a:pt x="261276" y="156239"/>
                  </a:lnTo>
                  <a:lnTo>
                    <a:pt x="276480" y="121422"/>
                  </a:lnTo>
                  <a:lnTo>
                    <a:pt x="281221" y="83754"/>
                  </a:lnTo>
                  <a:lnTo>
                    <a:pt x="279469" y="60941"/>
                  </a:lnTo>
                  <a:lnTo>
                    <a:pt x="268915" y="24551"/>
                  </a:lnTo>
                  <a:lnTo>
                    <a:pt x="259016" y="8957"/>
                  </a:lnTo>
                  <a:lnTo>
                    <a:pt x="251460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65"/>
            <p:cNvSpPr/>
            <p:nvPr>
              <p:custDataLst>
                <p:tags r:id="rId20"/>
              </p:custDataLst>
            </p:nvPr>
          </p:nvSpPr>
          <p:spPr>
            <a:xfrm>
              <a:off x="4419600" y="1440180"/>
              <a:ext cx="7621" cy="45721"/>
            </a:xfrm>
            <a:custGeom>
              <a:avLst/>
              <a:gdLst/>
              <a:ahLst/>
              <a:cxnLst/>
              <a:rect l="0" t="0" r="0" b="0"/>
              <a:pathLst>
                <a:path w="7621" h="45721">
                  <a:moveTo>
                    <a:pt x="7620" y="0"/>
                  </a:moveTo>
                  <a:lnTo>
                    <a:pt x="7620" y="0"/>
                  </a:lnTo>
                  <a:lnTo>
                    <a:pt x="7620" y="32000"/>
                  </a:lnTo>
                  <a:lnTo>
                    <a:pt x="5362" y="37647"/>
                  </a:lnTo>
                  <a:lnTo>
                    <a:pt x="0" y="4572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66"/>
            <p:cNvSpPr/>
            <p:nvPr>
              <p:custDataLst>
                <p:tags r:id="rId21"/>
              </p:custDataLst>
            </p:nvPr>
          </p:nvSpPr>
          <p:spPr>
            <a:xfrm>
              <a:off x="4351020" y="1242060"/>
              <a:ext cx="1" cy="7621"/>
            </a:xfrm>
            <a:custGeom>
              <a:avLst/>
              <a:gdLst/>
              <a:ahLst/>
              <a:cxnLst/>
              <a:rect l="0" t="0" r="0" b="0"/>
              <a:pathLst>
                <a:path w="1" h="7621">
                  <a:moveTo>
                    <a:pt x="0" y="0"/>
                  </a:moveTo>
                  <a:lnTo>
                    <a:pt x="0" y="0"/>
                  </a:lnTo>
                  <a:lnTo>
                    <a:pt x="0" y="762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67"/>
            <p:cNvSpPr/>
            <p:nvPr>
              <p:custDataLst>
                <p:tags r:id="rId22"/>
              </p:custDataLst>
            </p:nvPr>
          </p:nvSpPr>
          <p:spPr>
            <a:xfrm>
              <a:off x="4465320" y="1226820"/>
              <a:ext cx="22861" cy="251461"/>
            </a:xfrm>
            <a:custGeom>
              <a:avLst/>
              <a:gdLst/>
              <a:ahLst/>
              <a:cxnLst/>
              <a:rect l="0" t="0" r="0" b="0"/>
              <a:pathLst>
                <a:path w="22861" h="251461">
                  <a:moveTo>
                    <a:pt x="0" y="0"/>
                  </a:moveTo>
                  <a:lnTo>
                    <a:pt x="0" y="0"/>
                  </a:lnTo>
                  <a:lnTo>
                    <a:pt x="0" y="10606"/>
                  </a:lnTo>
                  <a:lnTo>
                    <a:pt x="12150" y="47893"/>
                  </a:lnTo>
                  <a:lnTo>
                    <a:pt x="14324" y="75903"/>
                  </a:lnTo>
                  <a:lnTo>
                    <a:pt x="14969" y="110637"/>
                  </a:lnTo>
                  <a:lnTo>
                    <a:pt x="15160" y="146893"/>
                  </a:lnTo>
                  <a:lnTo>
                    <a:pt x="15217" y="178614"/>
                  </a:lnTo>
                  <a:lnTo>
                    <a:pt x="17493" y="212517"/>
                  </a:lnTo>
                  <a:lnTo>
                    <a:pt x="22860" y="25146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68"/>
            <p:cNvSpPr/>
            <p:nvPr>
              <p:custDataLst>
                <p:tags r:id="rId23"/>
              </p:custDataLst>
            </p:nvPr>
          </p:nvSpPr>
          <p:spPr>
            <a:xfrm>
              <a:off x="4427220" y="1266566"/>
              <a:ext cx="289561" cy="196475"/>
            </a:xfrm>
            <a:custGeom>
              <a:avLst/>
              <a:gdLst/>
              <a:ahLst/>
              <a:cxnLst/>
              <a:rect l="0" t="0" r="0" b="0"/>
              <a:pathLst>
                <a:path w="289561" h="196475">
                  <a:moveTo>
                    <a:pt x="0" y="150754"/>
                  </a:moveTo>
                  <a:lnTo>
                    <a:pt x="0" y="150754"/>
                  </a:lnTo>
                  <a:lnTo>
                    <a:pt x="0" y="154799"/>
                  </a:lnTo>
                  <a:lnTo>
                    <a:pt x="847" y="155144"/>
                  </a:lnTo>
                  <a:lnTo>
                    <a:pt x="19578" y="143971"/>
                  </a:lnTo>
                  <a:lnTo>
                    <a:pt x="53655" y="111278"/>
                  </a:lnTo>
                  <a:lnTo>
                    <a:pt x="85032" y="78418"/>
                  </a:lnTo>
                  <a:lnTo>
                    <a:pt x="119822" y="45837"/>
                  </a:lnTo>
                  <a:lnTo>
                    <a:pt x="149481" y="9586"/>
                  </a:lnTo>
                  <a:lnTo>
                    <a:pt x="158464" y="0"/>
                  </a:lnTo>
                  <a:lnTo>
                    <a:pt x="159830" y="298"/>
                  </a:lnTo>
                  <a:lnTo>
                    <a:pt x="163604" y="2887"/>
                  </a:lnTo>
                  <a:lnTo>
                    <a:pt x="164103" y="5609"/>
                  </a:lnTo>
                  <a:lnTo>
                    <a:pt x="160490" y="37871"/>
                  </a:lnTo>
                  <a:lnTo>
                    <a:pt x="160082" y="74741"/>
                  </a:lnTo>
                  <a:lnTo>
                    <a:pt x="160028" y="112679"/>
                  </a:lnTo>
                  <a:lnTo>
                    <a:pt x="160870" y="126212"/>
                  </a:lnTo>
                  <a:lnTo>
                    <a:pt x="167781" y="152010"/>
                  </a:lnTo>
                  <a:lnTo>
                    <a:pt x="169427" y="154132"/>
                  </a:lnTo>
                  <a:lnTo>
                    <a:pt x="173514" y="156489"/>
                  </a:lnTo>
                  <a:lnTo>
                    <a:pt x="181479" y="158126"/>
                  </a:lnTo>
                  <a:lnTo>
                    <a:pt x="190556" y="154255"/>
                  </a:lnTo>
                  <a:lnTo>
                    <a:pt x="197016" y="145537"/>
                  </a:lnTo>
                  <a:lnTo>
                    <a:pt x="215521" y="110607"/>
                  </a:lnTo>
                  <a:lnTo>
                    <a:pt x="233808" y="81215"/>
                  </a:lnTo>
                  <a:lnTo>
                    <a:pt x="242486" y="73845"/>
                  </a:lnTo>
                  <a:lnTo>
                    <a:pt x="246324" y="72388"/>
                  </a:lnTo>
                  <a:lnTo>
                    <a:pt x="249729" y="72264"/>
                  </a:lnTo>
                  <a:lnTo>
                    <a:pt x="255771" y="74383"/>
                  </a:lnTo>
                  <a:lnTo>
                    <a:pt x="269139" y="85026"/>
                  </a:lnTo>
                  <a:lnTo>
                    <a:pt x="272017" y="94448"/>
                  </a:lnTo>
                  <a:lnTo>
                    <a:pt x="274118" y="129891"/>
                  </a:lnTo>
                  <a:lnTo>
                    <a:pt x="275077" y="143175"/>
                  </a:lnTo>
                  <a:lnTo>
                    <a:pt x="281464" y="178830"/>
                  </a:lnTo>
                  <a:lnTo>
                    <a:pt x="281846" y="190919"/>
                  </a:lnTo>
                  <a:lnTo>
                    <a:pt x="282724" y="192771"/>
                  </a:lnTo>
                  <a:lnTo>
                    <a:pt x="284156" y="194005"/>
                  </a:lnTo>
                  <a:lnTo>
                    <a:pt x="289560" y="196474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" name="SMARTInkShape-Group11"/>
          <p:cNvGrpSpPr/>
          <p:nvPr/>
        </p:nvGrpSpPr>
        <p:grpSpPr>
          <a:xfrm>
            <a:off x="7353300" y="510540"/>
            <a:ext cx="871452" cy="434341"/>
            <a:chOff x="7353300" y="510540"/>
            <a:chExt cx="871452" cy="434341"/>
          </a:xfrm>
        </p:grpSpPr>
        <p:sp>
          <p:nvSpPr>
            <p:cNvPr id="82" name="SMARTInkShape-69"/>
            <p:cNvSpPr/>
            <p:nvPr>
              <p:custDataLst>
                <p:tags r:id="rId13"/>
              </p:custDataLst>
            </p:nvPr>
          </p:nvSpPr>
          <p:spPr>
            <a:xfrm>
              <a:off x="7482839" y="510540"/>
              <a:ext cx="22769" cy="411481"/>
            </a:xfrm>
            <a:custGeom>
              <a:avLst/>
              <a:gdLst/>
              <a:ahLst/>
              <a:cxnLst/>
              <a:rect l="0" t="0" r="0" b="0"/>
              <a:pathLst>
                <a:path w="22769" h="411481">
                  <a:moveTo>
                    <a:pt x="15241" y="0"/>
                  </a:moveTo>
                  <a:lnTo>
                    <a:pt x="15241" y="0"/>
                  </a:lnTo>
                  <a:lnTo>
                    <a:pt x="19286" y="0"/>
                  </a:lnTo>
                  <a:lnTo>
                    <a:pt x="20478" y="1693"/>
                  </a:lnTo>
                  <a:lnTo>
                    <a:pt x="22156" y="13014"/>
                  </a:lnTo>
                  <a:lnTo>
                    <a:pt x="22768" y="50475"/>
                  </a:lnTo>
                  <a:lnTo>
                    <a:pt x="18788" y="83442"/>
                  </a:lnTo>
                  <a:lnTo>
                    <a:pt x="16818" y="109898"/>
                  </a:lnTo>
                  <a:lnTo>
                    <a:pt x="15942" y="138590"/>
                  </a:lnTo>
                  <a:lnTo>
                    <a:pt x="15553" y="168276"/>
                  </a:lnTo>
                  <a:lnTo>
                    <a:pt x="13122" y="198403"/>
                  </a:lnTo>
                  <a:lnTo>
                    <a:pt x="10066" y="228726"/>
                  </a:lnTo>
                  <a:lnTo>
                    <a:pt x="8707" y="259136"/>
                  </a:lnTo>
                  <a:lnTo>
                    <a:pt x="5846" y="287327"/>
                  </a:lnTo>
                  <a:lnTo>
                    <a:pt x="1734" y="324741"/>
                  </a:lnTo>
                  <a:lnTo>
                    <a:pt x="515" y="355017"/>
                  </a:lnTo>
                  <a:lnTo>
                    <a:pt x="69" y="389745"/>
                  </a:lnTo>
                  <a:lnTo>
                    <a:pt x="0" y="41148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70"/>
            <p:cNvSpPr/>
            <p:nvPr>
              <p:custDataLst>
                <p:tags r:id="rId14"/>
              </p:custDataLst>
            </p:nvPr>
          </p:nvSpPr>
          <p:spPr>
            <a:xfrm>
              <a:off x="7353300" y="614797"/>
              <a:ext cx="541021" cy="276744"/>
            </a:xfrm>
            <a:custGeom>
              <a:avLst/>
              <a:gdLst/>
              <a:ahLst/>
              <a:cxnLst/>
              <a:rect l="0" t="0" r="0" b="0"/>
              <a:pathLst>
                <a:path w="541021" h="276744">
                  <a:moveTo>
                    <a:pt x="0" y="101483"/>
                  </a:moveTo>
                  <a:lnTo>
                    <a:pt x="0" y="101483"/>
                  </a:lnTo>
                  <a:lnTo>
                    <a:pt x="4045" y="105528"/>
                  </a:lnTo>
                  <a:lnTo>
                    <a:pt x="6031" y="109772"/>
                  </a:lnTo>
                  <a:lnTo>
                    <a:pt x="6561" y="112089"/>
                  </a:lnTo>
                  <a:lnTo>
                    <a:pt x="11351" y="119395"/>
                  </a:lnTo>
                  <a:lnTo>
                    <a:pt x="22178" y="126922"/>
                  </a:lnTo>
                  <a:lnTo>
                    <a:pt x="59054" y="135566"/>
                  </a:lnTo>
                  <a:lnTo>
                    <a:pt x="97147" y="137943"/>
                  </a:lnTo>
                  <a:lnTo>
                    <a:pt x="127186" y="133264"/>
                  </a:lnTo>
                  <a:lnTo>
                    <a:pt x="157535" y="126516"/>
                  </a:lnTo>
                  <a:lnTo>
                    <a:pt x="187130" y="118308"/>
                  </a:lnTo>
                  <a:lnTo>
                    <a:pt x="220314" y="100793"/>
                  </a:lnTo>
                  <a:lnTo>
                    <a:pt x="247283" y="81027"/>
                  </a:lnTo>
                  <a:lnTo>
                    <a:pt x="275211" y="44110"/>
                  </a:lnTo>
                  <a:lnTo>
                    <a:pt x="279946" y="28133"/>
                  </a:lnTo>
                  <a:lnTo>
                    <a:pt x="281765" y="1415"/>
                  </a:lnTo>
                  <a:lnTo>
                    <a:pt x="280977" y="58"/>
                  </a:lnTo>
                  <a:lnTo>
                    <a:pt x="279605" y="0"/>
                  </a:lnTo>
                  <a:lnTo>
                    <a:pt x="267274" y="5990"/>
                  </a:lnTo>
                  <a:lnTo>
                    <a:pt x="248531" y="27493"/>
                  </a:lnTo>
                  <a:lnTo>
                    <a:pt x="227514" y="63674"/>
                  </a:lnTo>
                  <a:lnTo>
                    <a:pt x="216188" y="99157"/>
                  </a:lnTo>
                  <a:lnTo>
                    <a:pt x="210058" y="123654"/>
                  </a:lnTo>
                  <a:lnTo>
                    <a:pt x="214716" y="154687"/>
                  </a:lnTo>
                  <a:lnTo>
                    <a:pt x="223788" y="181231"/>
                  </a:lnTo>
                  <a:lnTo>
                    <a:pt x="235265" y="197549"/>
                  </a:lnTo>
                  <a:lnTo>
                    <a:pt x="249389" y="209063"/>
                  </a:lnTo>
                  <a:lnTo>
                    <a:pt x="261546" y="212796"/>
                  </a:lnTo>
                  <a:lnTo>
                    <a:pt x="286002" y="215193"/>
                  </a:lnTo>
                  <a:lnTo>
                    <a:pt x="301958" y="211563"/>
                  </a:lnTo>
                  <a:lnTo>
                    <a:pt x="317411" y="201080"/>
                  </a:lnTo>
                  <a:lnTo>
                    <a:pt x="336857" y="166873"/>
                  </a:lnTo>
                  <a:lnTo>
                    <a:pt x="351866" y="132838"/>
                  </a:lnTo>
                  <a:lnTo>
                    <a:pt x="362138" y="101656"/>
                  </a:lnTo>
                  <a:lnTo>
                    <a:pt x="365534" y="81214"/>
                  </a:lnTo>
                  <a:lnTo>
                    <a:pt x="367302" y="77811"/>
                  </a:lnTo>
                  <a:lnTo>
                    <a:pt x="369328" y="75541"/>
                  </a:lnTo>
                  <a:lnTo>
                    <a:pt x="372372" y="77415"/>
                  </a:lnTo>
                  <a:lnTo>
                    <a:pt x="399137" y="112784"/>
                  </a:lnTo>
                  <a:lnTo>
                    <a:pt x="419171" y="146174"/>
                  </a:lnTo>
                  <a:lnTo>
                    <a:pt x="443479" y="181525"/>
                  </a:lnTo>
                  <a:lnTo>
                    <a:pt x="466657" y="214190"/>
                  </a:lnTo>
                  <a:lnTo>
                    <a:pt x="503861" y="249287"/>
                  </a:lnTo>
                  <a:lnTo>
                    <a:pt x="541020" y="276743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71"/>
            <p:cNvSpPr/>
            <p:nvPr>
              <p:custDataLst>
                <p:tags r:id="rId15"/>
              </p:custDataLst>
            </p:nvPr>
          </p:nvSpPr>
          <p:spPr>
            <a:xfrm>
              <a:off x="7741920" y="670560"/>
              <a:ext cx="129542" cy="274321"/>
            </a:xfrm>
            <a:custGeom>
              <a:avLst/>
              <a:gdLst/>
              <a:ahLst/>
              <a:cxnLst/>
              <a:rect l="0" t="0" r="0" b="0"/>
              <a:pathLst>
                <a:path w="129542" h="274321">
                  <a:moveTo>
                    <a:pt x="129541" y="0"/>
                  </a:moveTo>
                  <a:lnTo>
                    <a:pt x="129541" y="0"/>
                  </a:lnTo>
                  <a:lnTo>
                    <a:pt x="128693" y="19927"/>
                  </a:lnTo>
                  <a:lnTo>
                    <a:pt x="122979" y="58002"/>
                  </a:lnTo>
                  <a:lnTo>
                    <a:pt x="109962" y="92549"/>
                  </a:lnTo>
                  <a:lnTo>
                    <a:pt x="95988" y="125447"/>
                  </a:lnTo>
                  <a:lnTo>
                    <a:pt x="80275" y="157020"/>
                  </a:lnTo>
                  <a:lnTo>
                    <a:pt x="60756" y="186977"/>
                  </a:lnTo>
                  <a:lnTo>
                    <a:pt x="38562" y="220284"/>
                  </a:lnTo>
                  <a:lnTo>
                    <a:pt x="17998" y="252058"/>
                  </a:lnTo>
                  <a:lnTo>
                    <a:pt x="4057" y="265815"/>
                  </a:lnTo>
                  <a:lnTo>
                    <a:pt x="0" y="27432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72"/>
            <p:cNvSpPr/>
            <p:nvPr>
              <p:custDataLst>
                <p:tags r:id="rId16"/>
              </p:custDataLst>
            </p:nvPr>
          </p:nvSpPr>
          <p:spPr>
            <a:xfrm>
              <a:off x="7973957" y="594360"/>
              <a:ext cx="11595" cy="297181"/>
            </a:xfrm>
            <a:custGeom>
              <a:avLst/>
              <a:gdLst/>
              <a:ahLst/>
              <a:cxnLst/>
              <a:rect l="0" t="0" r="0" b="0"/>
              <a:pathLst>
                <a:path w="11595" h="297181">
                  <a:moveTo>
                    <a:pt x="4182" y="0"/>
                  </a:moveTo>
                  <a:lnTo>
                    <a:pt x="4182" y="0"/>
                  </a:lnTo>
                  <a:lnTo>
                    <a:pt x="4182" y="4045"/>
                  </a:lnTo>
                  <a:lnTo>
                    <a:pt x="10744" y="36608"/>
                  </a:lnTo>
                  <a:lnTo>
                    <a:pt x="11594" y="69132"/>
                  </a:lnTo>
                  <a:lnTo>
                    <a:pt x="10894" y="98283"/>
                  </a:lnTo>
                  <a:lnTo>
                    <a:pt x="6548" y="132508"/>
                  </a:lnTo>
                  <a:lnTo>
                    <a:pt x="4037" y="165321"/>
                  </a:lnTo>
                  <a:lnTo>
                    <a:pt x="0" y="199785"/>
                  </a:lnTo>
                  <a:lnTo>
                    <a:pt x="3106" y="235044"/>
                  </a:lnTo>
                  <a:lnTo>
                    <a:pt x="4041" y="272472"/>
                  </a:lnTo>
                  <a:lnTo>
                    <a:pt x="4182" y="29718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73"/>
            <p:cNvSpPr/>
            <p:nvPr>
              <p:custDataLst>
                <p:tags r:id="rId17"/>
              </p:custDataLst>
            </p:nvPr>
          </p:nvSpPr>
          <p:spPr>
            <a:xfrm>
              <a:off x="7879080" y="754380"/>
              <a:ext cx="60960" cy="7621"/>
            </a:xfrm>
            <a:custGeom>
              <a:avLst/>
              <a:gdLst/>
              <a:ahLst/>
              <a:cxnLst/>
              <a:rect l="0" t="0" r="0" b="0"/>
              <a:pathLst>
                <a:path w="60960" h="7621">
                  <a:moveTo>
                    <a:pt x="0" y="7620"/>
                  </a:moveTo>
                  <a:lnTo>
                    <a:pt x="0" y="7620"/>
                  </a:lnTo>
                  <a:lnTo>
                    <a:pt x="12167" y="6773"/>
                  </a:lnTo>
                  <a:lnTo>
                    <a:pt x="35824" y="1059"/>
                  </a:lnTo>
                  <a:lnTo>
                    <a:pt x="60959" y="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74"/>
            <p:cNvSpPr/>
            <p:nvPr>
              <p:custDataLst>
                <p:tags r:id="rId18"/>
              </p:custDataLst>
            </p:nvPr>
          </p:nvSpPr>
          <p:spPr>
            <a:xfrm>
              <a:off x="8031480" y="655320"/>
              <a:ext cx="193272" cy="213361"/>
            </a:xfrm>
            <a:custGeom>
              <a:avLst/>
              <a:gdLst/>
              <a:ahLst/>
              <a:cxnLst/>
              <a:rect l="0" t="0" r="0" b="0"/>
              <a:pathLst>
                <a:path w="193272" h="213361">
                  <a:moveTo>
                    <a:pt x="167640" y="0"/>
                  </a:moveTo>
                  <a:lnTo>
                    <a:pt x="167640" y="0"/>
                  </a:lnTo>
                  <a:lnTo>
                    <a:pt x="145539" y="847"/>
                  </a:lnTo>
                  <a:lnTo>
                    <a:pt x="113396" y="10606"/>
                  </a:lnTo>
                  <a:lnTo>
                    <a:pt x="76081" y="22919"/>
                  </a:lnTo>
                  <a:lnTo>
                    <a:pt x="57820" y="30497"/>
                  </a:lnTo>
                  <a:lnTo>
                    <a:pt x="51098" y="35568"/>
                  </a:lnTo>
                  <a:lnTo>
                    <a:pt x="48110" y="40643"/>
                  </a:lnTo>
                  <a:lnTo>
                    <a:pt x="46428" y="48261"/>
                  </a:lnTo>
                  <a:lnTo>
                    <a:pt x="50551" y="55598"/>
                  </a:lnTo>
                  <a:lnTo>
                    <a:pt x="66995" y="74106"/>
                  </a:lnTo>
                  <a:lnTo>
                    <a:pt x="98715" y="94915"/>
                  </a:lnTo>
                  <a:lnTo>
                    <a:pt x="135336" y="120349"/>
                  </a:lnTo>
                  <a:lnTo>
                    <a:pt x="173326" y="152350"/>
                  </a:lnTo>
                  <a:lnTo>
                    <a:pt x="192116" y="175954"/>
                  </a:lnTo>
                  <a:lnTo>
                    <a:pt x="193271" y="179956"/>
                  </a:lnTo>
                  <a:lnTo>
                    <a:pt x="192296" y="188918"/>
                  </a:lnTo>
                  <a:lnTo>
                    <a:pt x="190003" y="191985"/>
                  </a:lnTo>
                  <a:lnTo>
                    <a:pt x="186783" y="194030"/>
                  </a:lnTo>
                  <a:lnTo>
                    <a:pt x="153290" y="202818"/>
                  </a:lnTo>
                  <a:lnTo>
                    <a:pt x="119838" y="205163"/>
                  </a:lnTo>
                  <a:lnTo>
                    <a:pt x="90823" y="205569"/>
                  </a:lnTo>
                  <a:lnTo>
                    <a:pt x="54723" y="209751"/>
                  </a:lnTo>
                  <a:lnTo>
                    <a:pt x="18347" y="213043"/>
                  </a:lnTo>
                  <a:lnTo>
                    <a:pt x="0" y="21336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SMARTInkShape-Group12"/>
          <p:cNvGrpSpPr/>
          <p:nvPr/>
        </p:nvGrpSpPr>
        <p:grpSpPr>
          <a:xfrm>
            <a:off x="5870882" y="541020"/>
            <a:ext cx="1261439" cy="480061"/>
            <a:chOff x="5870882" y="541020"/>
            <a:chExt cx="1261439" cy="480061"/>
          </a:xfrm>
        </p:grpSpPr>
        <p:sp>
          <p:nvSpPr>
            <p:cNvPr id="89" name="SMARTInkShape-75"/>
            <p:cNvSpPr/>
            <p:nvPr>
              <p:custDataLst>
                <p:tags r:id="rId8"/>
              </p:custDataLst>
            </p:nvPr>
          </p:nvSpPr>
          <p:spPr>
            <a:xfrm>
              <a:off x="5870882" y="754787"/>
              <a:ext cx="278459" cy="181562"/>
            </a:xfrm>
            <a:custGeom>
              <a:avLst/>
              <a:gdLst/>
              <a:ahLst/>
              <a:cxnLst/>
              <a:rect l="0" t="0" r="0" b="0"/>
              <a:pathLst>
                <a:path w="278459" h="181562">
                  <a:moveTo>
                    <a:pt x="156538" y="14833"/>
                  </a:moveTo>
                  <a:lnTo>
                    <a:pt x="156538" y="14833"/>
                  </a:lnTo>
                  <a:lnTo>
                    <a:pt x="156538" y="10788"/>
                  </a:lnTo>
                  <a:lnTo>
                    <a:pt x="154280" y="6544"/>
                  </a:lnTo>
                  <a:lnTo>
                    <a:pt x="152493" y="4227"/>
                  </a:lnTo>
                  <a:lnTo>
                    <a:pt x="148249" y="1653"/>
                  </a:lnTo>
                  <a:lnTo>
                    <a:pt x="138626" y="0"/>
                  </a:lnTo>
                  <a:lnTo>
                    <a:pt x="102294" y="20841"/>
                  </a:lnTo>
                  <a:lnTo>
                    <a:pt x="67303" y="47346"/>
                  </a:lnTo>
                  <a:lnTo>
                    <a:pt x="35054" y="82059"/>
                  </a:lnTo>
                  <a:lnTo>
                    <a:pt x="8269" y="117671"/>
                  </a:lnTo>
                  <a:lnTo>
                    <a:pt x="0" y="139189"/>
                  </a:lnTo>
                  <a:lnTo>
                    <a:pt x="323" y="150818"/>
                  </a:lnTo>
                  <a:lnTo>
                    <a:pt x="7430" y="172081"/>
                  </a:lnTo>
                  <a:lnTo>
                    <a:pt x="10566" y="175545"/>
                  </a:lnTo>
                  <a:lnTo>
                    <a:pt x="18566" y="179394"/>
                  </a:lnTo>
                  <a:lnTo>
                    <a:pt x="36635" y="181561"/>
                  </a:lnTo>
                  <a:lnTo>
                    <a:pt x="54030" y="178157"/>
                  </a:lnTo>
                  <a:lnTo>
                    <a:pt x="73954" y="167742"/>
                  </a:lnTo>
                  <a:lnTo>
                    <a:pt x="107941" y="132554"/>
                  </a:lnTo>
                  <a:lnTo>
                    <a:pt x="119373" y="108604"/>
                  </a:lnTo>
                  <a:lnTo>
                    <a:pt x="130821" y="71017"/>
                  </a:lnTo>
                  <a:lnTo>
                    <a:pt x="138978" y="38255"/>
                  </a:lnTo>
                  <a:lnTo>
                    <a:pt x="141113" y="24396"/>
                  </a:lnTo>
                  <a:lnTo>
                    <a:pt x="147723" y="9643"/>
                  </a:lnTo>
                  <a:lnTo>
                    <a:pt x="148122" y="9680"/>
                  </a:lnTo>
                  <a:lnTo>
                    <a:pt x="148564" y="11978"/>
                  </a:lnTo>
                  <a:lnTo>
                    <a:pt x="148905" y="47856"/>
                  </a:lnTo>
                  <a:lnTo>
                    <a:pt x="148915" y="80341"/>
                  </a:lnTo>
                  <a:lnTo>
                    <a:pt x="148917" y="115077"/>
                  </a:lnTo>
                  <a:lnTo>
                    <a:pt x="148918" y="151839"/>
                  </a:lnTo>
                  <a:lnTo>
                    <a:pt x="148918" y="147902"/>
                  </a:lnTo>
                  <a:lnTo>
                    <a:pt x="161916" y="112502"/>
                  </a:lnTo>
                  <a:lnTo>
                    <a:pt x="174095" y="80880"/>
                  </a:lnTo>
                  <a:lnTo>
                    <a:pt x="188511" y="46318"/>
                  </a:lnTo>
                  <a:lnTo>
                    <a:pt x="196431" y="35035"/>
                  </a:lnTo>
                  <a:lnTo>
                    <a:pt x="205595" y="28045"/>
                  </a:lnTo>
                  <a:lnTo>
                    <a:pt x="215312" y="24938"/>
                  </a:lnTo>
                  <a:lnTo>
                    <a:pt x="225275" y="25815"/>
                  </a:lnTo>
                  <a:lnTo>
                    <a:pt x="234501" y="29027"/>
                  </a:lnTo>
                  <a:lnTo>
                    <a:pt x="241424" y="33277"/>
                  </a:lnTo>
                  <a:lnTo>
                    <a:pt x="254126" y="48520"/>
                  </a:lnTo>
                  <a:lnTo>
                    <a:pt x="264570" y="69123"/>
                  </a:lnTo>
                  <a:lnTo>
                    <a:pt x="269600" y="98841"/>
                  </a:lnTo>
                  <a:lnTo>
                    <a:pt x="270675" y="132732"/>
                  </a:lnTo>
                  <a:lnTo>
                    <a:pt x="278458" y="167233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76"/>
            <p:cNvSpPr/>
            <p:nvPr>
              <p:custDataLst>
                <p:tags r:id="rId9"/>
              </p:custDataLst>
            </p:nvPr>
          </p:nvSpPr>
          <p:spPr>
            <a:xfrm>
              <a:off x="6211637" y="716944"/>
              <a:ext cx="173148" cy="220041"/>
            </a:xfrm>
            <a:custGeom>
              <a:avLst/>
              <a:gdLst/>
              <a:ahLst/>
              <a:cxnLst/>
              <a:rect l="0" t="0" r="0" b="0"/>
              <a:pathLst>
                <a:path w="173148" h="220041">
                  <a:moveTo>
                    <a:pt x="112963" y="98396"/>
                  </a:moveTo>
                  <a:lnTo>
                    <a:pt x="112963" y="98396"/>
                  </a:lnTo>
                  <a:lnTo>
                    <a:pt x="112963" y="94351"/>
                  </a:lnTo>
                  <a:lnTo>
                    <a:pt x="110705" y="90107"/>
                  </a:lnTo>
                  <a:lnTo>
                    <a:pt x="95051" y="72957"/>
                  </a:lnTo>
                  <a:lnTo>
                    <a:pt x="83480" y="65364"/>
                  </a:lnTo>
                  <a:lnTo>
                    <a:pt x="78913" y="64522"/>
                  </a:lnTo>
                  <a:lnTo>
                    <a:pt x="69325" y="65843"/>
                  </a:lnTo>
                  <a:lnTo>
                    <a:pt x="54407" y="71347"/>
                  </a:lnTo>
                  <a:lnTo>
                    <a:pt x="39263" y="86430"/>
                  </a:lnTo>
                  <a:lnTo>
                    <a:pt x="13897" y="121687"/>
                  </a:lnTo>
                  <a:lnTo>
                    <a:pt x="5434" y="136688"/>
                  </a:lnTo>
                  <a:lnTo>
                    <a:pt x="0" y="167014"/>
                  </a:lnTo>
                  <a:lnTo>
                    <a:pt x="104" y="181386"/>
                  </a:lnTo>
                  <a:lnTo>
                    <a:pt x="9347" y="209712"/>
                  </a:lnTo>
                  <a:lnTo>
                    <a:pt x="13406" y="213247"/>
                  </a:lnTo>
                  <a:lnTo>
                    <a:pt x="29560" y="218221"/>
                  </a:lnTo>
                  <a:lnTo>
                    <a:pt x="54399" y="220040"/>
                  </a:lnTo>
                  <a:lnTo>
                    <a:pt x="71528" y="216189"/>
                  </a:lnTo>
                  <a:lnTo>
                    <a:pt x="87327" y="205641"/>
                  </a:lnTo>
                  <a:lnTo>
                    <a:pt x="112932" y="173667"/>
                  </a:lnTo>
                  <a:lnTo>
                    <a:pt x="125936" y="149203"/>
                  </a:lnTo>
                  <a:lnTo>
                    <a:pt x="135152" y="120505"/>
                  </a:lnTo>
                  <a:lnTo>
                    <a:pt x="143244" y="88296"/>
                  </a:lnTo>
                  <a:lnTo>
                    <a:pt x="151004" y="54199"/>
                  </a:lnTo>
                  <a:lnTo>
                    <a:pt x="157166" y="20427"/>
                  </a:lnTo>
                  <a:lnTo>
                    <a:pt x="160266" y="10685"/>
                  </a:lnTo>
                  <a:lnTo>
                    <a:pt x="165111" y="1578"/>
                  </a:lnTo>
                  <a:lnTo>
                    <a:pt x="166355" y="831"/>
                  </a:lnTo>
                  <a:lnTo>
                    <a:pt x="169995" y="0"/>
                  </a:lnTo>
                  <a:lnTo>
                    <a:pt x="171304" y="1472"/>
                  </a:lnTo>
                  <a:lnTo>
                    <a:pt x="173147" y="11634"/>
                  </a:lnTo>
                  <a:lnTo>
                    <a:pt x="172847" y="26216"/>
                  </a:lnTo>
                  <a:lnTo>
                    <a:pt x="167847" y="55728"/>
                  </a:lnTo>
                  <a:lnTo>
                    <a:pt x="162563" y="89874"/>
                  </a:lnTo>
                  <a:lnTo>
                    <a:pt x="154213" y="126315"/>
                  </a:lnTo>
                  <a:lnTo>
                    <a:pt x="147432" y="162593"/>
                  </a:lnTo>
                  <a:lnTo>
                    <a:pt x="143546" y="199502"/>
                  </a:lnTo>
                  <a:lnTo>
                    <a:pt x="143443" y="205076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77"/>
            <p:cNvSpPr/>
            <p:nvPr>
              <p:custDataLst>
                <p:tags r:id="rId10"/>
              </p:custDataLst>
            </p:nvPr>
          </p:nvSpPr>
          <p:spPr>
            <a:xfrm>
              <a:off x="6446520" y="541020"/>
              <a:ext cx="30481" cy="342901"/>
            </a:xfrm>
            <a:custGeom>
              <a:avLst/>
              <a:gdLst/>
              <a:ahLst/>
              <a:cxnLst/>
              <a:rect l="0" t="0" r="0" b="0"/>
              <a:pathLst>
                <a:path w="30481" h="342901">
                  <a:moveTo>
                    <a:pt x="30480" y="0"/>
                  </a:moveTo>
                  <a:lnTo>
                    <a:pt x="30480" y="0"/>
                  </a:lnTo>
                  <a:lnTo>
                    <a:pt x="28222" y="35392"/>
                  </a:lnTo>
                  <a:lnTo>
                    <a:pt x="24449" y="66931"/>
                  </a:lnTo>
                  <a:lnTo>
                    <a:pt x="21872" y="93247"/>
                  </a:lnTo>
                  <a:lnTo>
                    <a:pt x="15082" y="119054"/>
                  </a:lnTo>
                  <a:lnTo>
                    <a:pt x="10937" y="146893"/>
                  </a:lnTo>
                  <a:lnTo>
                    <a:pt x="8248" y="175352"/>
                  </a:lnTo>
                  <a:lnTo>
                    <a:pt x="4230" y="202112"/>
                  </a:lnTo>
                  <a:lnTo>
                    <a:pt x="1253" y="236933"/>
                  </a:lnTo>
                  <a:lnTo>
                    <a:pt x="371" y="268699"/>
                  </a:lnTo>
                  <a:lnTo>
                    <a:pt x="74" y="302843"/>
                  </a:lnTo>
                  <a:lnTo>
                    <a:pt x="0" y="34290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78"/>
            <p:cNvSpPr/>
            <p:nvPr>
              <p:custDataLst>
                <p:tags r:id="rId11"/>
              </p:custDataLst>
            </p:nvPr>
          </p:nvSpPr>
          <p:spPr>
            <a:xfrm>
              <a:off x="6522720" y="800324"/>
              <a:ext cx="167026" cy="220757"/>
            </a:xfrm>
            <a:custGeom>
              <a:avLst/>
              <a:gdLst/>
              <a:ahLst/>
              <a:cxnLst/>
              <a:rect l="0" t="0" r="0" b="0"/>
              <a:pathLst>
                <a:path w="167026" h="220757">
                  <a:moveTo>
                    <a:pt x="0" y="22636"/>
                  </a:moveTo>
                  <a:lnTo>
                    <a:pt x="0" y="22636"/>
                  </a:lnTo>
                  <a:lnTo>
                    <a:pt x="0" y="26681"/>
                  </a:lnTo>
                  <a:lnTo>
                    <a:pt x="847" y="27873"/>
                  </a:lnTo>
                  <a:lnTo>
                    <a:pt x="2258" y="28667"/>
                  </a:lnTo>
                  <a:lnTo>
                    <a:pt x="10606" y="29942"/>
                  </a:lnTo>
                  <a:lnTo>
                    <a:pt x="12151" y="30893"/>
                  </a:lnTo>
                  <a:lnTo>
                    <a:pt x="13180" y="32374"/>
                  </a:lnTo>
                  <a:lnTo>
                    <a:pt x="13867" y="34208"/>
                  </a:lnTo>
                  <a:lnTo>
                    <a:pt x="16018" y="35431"/>
                  </a:lnTo>
                  <a:lnTo>
                    <a:pt x="32286" y="37554"/>
                  </a:lnTo>
                  <a:lnTo>
                    <a:pt x="69407" y="27242"/>
                  </a:lnTo>
                  <a:lnTo>
                    <a:pt x="100758" y="12696"/>
                  </a:lnTo>
                  <a:lnTo>
                    <a:pt x="115055" y="5518"/>
                  </a:lnTo>
                  <a:lnTo>
                    <a:pt x="148453" y="532"/>
                  </a:lnTo>
                  <a:lnTo>
                    <a:pt x="160638" y="0"/>
                  </a:lnTo>
                  <a:lnTo>
                    <a:pt x="162972" y="1619"/>
                  </a:lnTo>
                  <a:lnTo>
                    <a:pt x="164528" y="4391"/>
                  </a:lnTo>
                  <a:lnTo>
                    <a:pt x="167025" y="16962"/>
                  </a:lnTo>
                  <a:lnTo>
                    <a:pt x="160588" y="45003"/>
                  </a:lnTo>
                  <a:lnTo>
                    <a:pt x="146147" y="75879"/>
                  </a:lnTo>
                  <a:lnTo>
                    <a:pt x="130844" y="110482"/>
                  </a:lnTo>
                  <a:lnTo>
                    <a:pt x="111515" y="143846"/>
                  </a:lnTo>
                  <a:lnTo>
                    <a:pt x="90372" y="178517"/>
                  </a:lnTo>
                  <a:lnTo>
                    <a:pt x="79878" y="200120"/>
                  </a:lnTo>
                  <a:lnTo>
                    <a:pt x="77834" y="210456"/>
                  </a:lnTo>
                  <a:lnTo>
                    <a:pt x="78136" y="213889"/>
                  </a:lnTo>
                  <a:lnTo>
                    <a:pt x="79184" y="216178"/>
                  </a:lnTo>
                  <a:lnTo>
                    <a:pt x="83819" y="220756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79"/>
            <p:cNvSpPr/>
            <p:nvPr>
              <p:custDataLst>
                <p:tags r:id="rId12"/>
              </p:custDataLst>
            </p:nvPr>
          </p:nvSpPr>
          <p:spPr>
            <a:xfrm>
              <a:off x="6766561" y="717915"/>
              <a:ext cx="365760" cy="257446"/>
            </a:xfrm>
            <a:custGeom>
              <a:avLst/>
              <a:gdLst/>
              <a:ahLst/>
              <a:cxnLst/>
              <a:rect l="0" t="0" r="0" b="0"/>
              <a:pathLst>
                <a:path w="365760" h="257446">
                  <a:moveTo>
                    <a:pt x="0" y="28845"/>
                  </a:moveTo>
                  <a:lnTo>
                    <a:pt x="0" y="28845"/>
                  </a:lnTo>
                  <a:lnTo>
                    <a:pt x="0" y="22284"/>
                  </a:lnTo>
                  <a:lnTo>
                    <a:pt x="4044" y="17494"/>
                  </a:lnTo>
                  <a:lnTo>
                    <a:pt x="14650" y="10712"/>
                  </a:lnTo>
                  <a:lnTo>
                    <a:pt x="47542" y="1025"/>
                  </a:lnTo>
                  <a:lnTo>
                    <a:pt x="69119" y="0"/>
                  </a:lnTo>
                  <a:lnTo>
                    <a:pt x="106750" y="9075"/>
                  </a:lnTo>
                  <a:lnTo>
                    <a:pt x="136326" y="19640"/>
                  </a:lnTo>
                  <a:lnTo>
                    <a:pt x="153093" y="32421"/>
                  </a:lnTo>
                  <a:lnTo>
                    <a:pt x="160610" y="42005"/>
                  </a:lnTo>
                  <a:lnTo>
                    <a:pt x="164515" y="51910"/>
                  </a:lnTo>
                  <a:lnTo>
                    <a:pt x="165557" y="56921"/>
                  </a:lnTo>
                  <a:lnTo>
                    <a:pt x="164455" y="67006"/>
                  </a:lnTo>
                  <a:lnTo>
                    <a:pt x="156851" y="87277"/>
                  </a:lnTo>
                  <a:lnTo>
                    <a:pt x="145628" y="102509"/>
                  </a:lnTo>
                  <a:lnTo>
                    <a:pt x="113407" y="127905"/>
                  </a:lnTo>
                  <a:lnTo>
                    <a:pt x="93433" y="145403"/>
                  </a:lnTo>
                  <a:lnTo>
                    <a:pt x="61135" y="180774"/>
                  </a:lnTo>
                  <a:lnTo>
                    <a:pt x="44719" y="201472"/>
                  </a:lnTo>
                  <a:lnTo>
                    <a:pt x="40060" y="212732"/>
                  </a:lnTo>
                  <a:lnTo>
                    <a:pt x="41229" y="220921"/>
                  </a:lnTo>
                  <a:lnTo>
                    <a:pt x="44570" y="229359"/>
                  </a:lnTo>
                  <a:lnTo>
                    <a:pt x="48877" y="235931"/>
                  </a:lnTo>
                  <a:lnTo>
                    <a:pt x="60108" y="244391"/>
                  </a:lnTo>
                  <a:lnTo>
                    <a:pt x="74159" y="248215"/>
                  </a:lnTo>
                  <a:lnTo>
                    <a:pt x="95771" y="248660"/>
                  </a:lnTo>
                  <a:lnTo>
                    <a:pt x="130896" y="241473"/>
                  </a:lnTo>
                  <a:lnTo>
                    <a:pt x="166402" y="231900"/>
                  </a:lnTo>
                  <a:lnTo>
                    <a:pt x="203111" y="215773"/>
                  </a:lnTo>
                  <a:lnTo>
                    <a:pt x="235700" y="194023"/>
                  </a:lnTo>
                  <a:lnTo>
                    <a:pt x="266597" y="165519"/>
                  </a:lnTo>
                  <a:lnTo>
                    <a:pt x="285839" y="130192"/>
                  </a:lnTo>
                  <a:lnTo>
                    <a:pt x="310058" y="94151"/>
                  </a:lnTo>
                  <a:lnTo>
                    <a:pt x="315604" y="82988"/>
                  </a:lnTo>
                  <a:lnTo>
                    <a:pt x="319162" y="62024"/>
                  </a:lnTo>
                  <a:lnTo>
                    <a:pt x="318608" y="58584"/>
                  </a:lnTo>
                  <a:lnTo>
                    <a:pt x="317391" y="56291"/>
                  </a:lnTo>
                  <a:lnTo>
                    <a:pt x="315734" y="54762"/>
                  </a:lnTo>
                  <a:lnTo>
                    <a:pt x="309377" y="53064"/>
                  </a:lnTo>
                  <a:lnTo>
                    <a:pt x="300060" y="53156"/>
                  </a:lnTo>
                  <a:lnTo>
                    <a:pt x="287453" y="56019"/>
                  </a:lnTo>
                  <a:lnTo>
                    <a:pt x="250215" y="80247"/>
                  </a:lnTo>
                  <a:lnTo>
                    <a:pt x="221484" y="113413"/>
                  </a:lnTo>
                  <a:lnTo>
                    <a:pt x="204804" y="143293"/>
                  </a:lnTo>
                  <a:lnTo>
                    <a:pt x="203348" y="158451"/>
                  </a:lnTo>
                  <a:lnTo>
                    <a:pt x="207289" y="179007"/>
                  </a:lnTo>
                  <a:lnTo>
                    <a:pt x="209312" y="184833"/>
                  </a:lnTo>
                  <a:lnTo>
                    <a:pt x="218334" y="195822"/>
                  </a:lnTo>
                  <a:lnTo>
                    <a:pt x="252961" y="221798"/>
                  </a:lnTo>
                  <a:lnTo>
                    <a:pt x="290358" y="239930"/>
                  </a:lnTo>
                  <a:lnTo>
                    <a:pt x="326311" y="251916"/>
                  </a:lnTo>
                  <a:lnTo>
                    <a:pt x="365759" y="25744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SMARTInkShape-Group13"/>
          <p:cNvGrpSpPr/>
          <p:nvPr/>
        </p:nvGrpSpPr>
        <p:grpSpPr>
          <a:xfrm>
            <a:off x="5219700" y="701040"/>
            <a:ext cx="348495" cy="296942"/>
            <a:chOff x="5219700" y="701040"/>
            <a:chExt cx="348495" cy="296942"/>
          </a:xfrm>
        </p:grpSpPr>
        <p:sp>
          <p:nvSpPr>
            <p:cNvPr id="95" name="SMARTInkShape-80"/>
            <p:cNvSpPr/>
            <p:nvPr>
              <p:custDataLst>
                <p:tags r:id="rId6"/>
              </p:custDataLst>
            </p:nvPr>
          </p:nvSpPr>
          <p:spPr>
            <a:xfrm>
              <a:off x="5318760" y="701040"/>
              <a:ext cx="15241" cy="289561"/>
            </a:xfrm>
            <a:custGeom>
              <a:avLst/>
              <a:gdLst/>
              <a:ahLst/>
              <a:cxnLst/>
              <a:rect l="0" t="0" r="0" b="0"/>
              <a:pathLst>
                <a:path w="15241" h="289561">
                  <a:moveTo>
                    <a:pt x="15240" y="0"/>
                  </a:moveTo>
                  <a:lnTo>
                    <a:pt x="15240" y="0"/>
                  </a:lnTo>
                  <a:lnTo>
                    <a:pt x="15240" y="35392"/>
                  </a:lnTo>
                  <a:lnTo>
                    <a:pt x="11195" y="72090"/>
                  </a:lnTo>
                  <a:lnTo>
                    <a:pt x="4634" y="105933"/>
                  </a:lnTo>
                  <a:lnTo>
                    <a:pt x="1373" y="138726"/>
                  </a:lnTo>
                  <a:lnTo>
                    <a:pt x="407" y="169891"/>
                  </a:lnTo>
                  <a:lnTo>
                    <a:pt x="80" y="204680"/>
                  </a:lnTo>
                  <a:lnTo>
                    <a:pt x="16" y="236011"/>
                  </a:lnTo>
                  <a:lnTo>
                    <a:pt x="1" y="272381"/>
                  </a:lnTo>
                  <a:lnTo>
                    <a:pt x="0" y="28956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81"/>
            <p:cNvSpPr/>
            <p:nvPr>
              <p:custDataLst>
                <p:tags r:id="rId7"/>
              </p:custDataLst>
            </p:nvPr>
          </p:nvSpPr>
          <p:spPr>
            <a:xfrm>
              <a:off x="5219700" y="824645"/>
              <a:ext cx="348495" cy="173337"/>
            </a:xfrm>
            <a:custGeom>
              <a:avLst/>
              <a:gdLst/>
              <a:ahLst/>
              <a:cxnLst/>
              <a:rect l="0" t="0" r="0" b="0"/>
              <a:pathLst>
                <a:path w="348495" h="173337">
                  <a:moveTo>
                    <a:pt x="0" y="51655"/>
                  </a:moveTo>
                  <a:lnTo>
                    <a:pt x="0" y="51655"/>
                  </a:lnTo>
                  <a:lnTo>
                    <a:pt x="32563" y="51655"/>
                  </a:lnTo>
                  <a:lnTo>
                    <a:pt x="67455" y="46418"/>
                  </a:lnTo>
                  <a:lnTo>
                    <a:pt x="97786" y="45588"/>
                  </a:lnTo>
                  <a:lnTo>
                    <a:pt x="132361" y="49481"/>
                  </a:lnTo>
                  <a:lnTo>
                    <a:pt x="163584" y="51858"/>
                  </a:lnTo>
                  <a:lnTo>
                    <a:pt x="197319" y="57559"/>
                  </a:lnTo>
                  <a:lnTo>
                    <a:pt x="205206" y="58131"/>
                  </a:lnTo>
                  <a:lnTo>
                    <a:pt x="211310" y="60206"/>
                  </a:lnTo>
                  <a:lnTo>
                    <a:pt x="230201" y="76341"/>
                  </a:lnTo>
                  <a:lnTo>
                    <a:pt x="233545" y="84076"/>
                  </a:lnTo>
                  <a:lnTo>
                    <a:pt x="235691" y="102838"/>
                  </a:lnTo>
                  <a:lnTo>
                    <a:pt x="219007" y="139529"/>
                  </a:lnTo>
                  <a:lnTo>
                    <a:pt x="209810" y="164384"/>
                  </a:lnTo>
                  <a:lnTo>
                    <a:pt x="209300" y="167448"/>
                  </a:lnTo>
                  <a:lnTo>
                    <a:pt x="209807" y="169490"/>
                  </a:lnTo>
                  <a:lnTo>
                    <a:pt x="210991" y="170852"/>
                  </a:lnTo>
                  <a:lnTo>
                    <a:pt x="214565" y="172365"/>
                  </a:lnTo>
                  <a:lnTo>
                    <a:pt x="231848" y="173336"/>
                  </a:lnTo>
                  <a:lnTo>
                    <a:pt x="252423" y="169459"/>
                  </a:lnTo>
                  <a:lnTo>
                    <a:pt x="274605" y="158903"/>
                  </a:lnTo>
                  <a:lnTo>
                    <a:pt x="312458" y="126926"/>
                  </a:lnTo>
                  <a:lnTo>
                    <a:pt x="325984" y="112202"/>
                  </a:lnTo>
                  <a:lnTo>
                    <a:pt x="338358" y="88786"/>
                  </a:lnTo>
                  <a:lnTo>
                    <a:pt x="347866" y="53220"/>
                  </a:lnTo>
                  <a:lnTo>
                    <a:pt x="348494" y="37957"/>
                  </a:lnTo>
                  <a:lnTo>
                    <a:pt x="345951" y="25529"/>
                  </a:lnTo>
                  <a:lnTo>
                    <a:pt x="339741" y="16619"/>
                  </a:lnTo>
                  <a:lnTo>
                    <a:pt x="321956" y="4000"/>
                  </a:lnTo>
                  <a:lnTo>
                    <a:pt x="307155" y="0"/>
                  </a:lnTo>
                  <a:lnTo>
                    <a:pt x="297097" y="1321"/>
                  </a:lnTo>
                  <a:lnTo>
                    <a:pt x="268950" y="7788"/>
                  </a:lnTo>
                  <a:lnTo>
                    <a:pt x="256984" y="16461"/>
                  </a:lnTo>
                  <a:lnTo>
                    <a:pt x="253916" y="21338"/>
                  </a:lnTo>
                  <a:lnTo>
                    <a:pt x="251460" y="28795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3" name="SMARTInkShape-Group14"/>
          <p:cNvGrpSpPr/>
          <p:nvPr/>
        </p:nvGrpSpPr>
        <p:grpSpPr>
          <a:xfrm>
            <a:off x="3417335" y="731520"/>
            <a:ext cx="1616318" cy="395786"/>
            <a:chOff x="3417335" y="731520"/>
            <a:chExt cx="1616318" cy="395786"/>
          </a:xfrm>
        </p:grpSpPr>
        <p:sp>
          <p:nvSpPr>
            <p:cNvPr id="98" name="SMARTInkShape-82"/>
            <p:cNvSpPr/>
            <p:nvPr>
              <p:custDataLst>
                <p:tags r:id="rId1"/>
              </p:custDataLst>
            </p:nvPr>
          </p:nvSpPr>
          <p:spPr>
            <a:xfrm>
              <a:off x="3417335" y="897357"/>
              <a:ext cx="430898" cy="207544"/>
            </a:xfrm>
            <a:custGeom>
              <a:avLst/>
              <a:gdLst/>
              <a:ahLst/>
              <a:cxnLst/>
              <a:rect l="0" t="0" r="0" b="0"/>
              <a:pathLst>
                <a:path w="430898" h="207544">
                  <a:moveTo>
                    <a:pt x="4045" y="138963"/>
                  </a:moveTo>
                  <a:lnTo>
                    <a:pt x="4045" y="138963"/>
                  </a:lnTo>
                  <a:lnTo>
                    <a:pt x="0" y="138963"/>
                  </a:lnTo>
                  <a:lnTo>
                    <a:pt x="9620" y="134918"/>
                  </a:lnTo>
                  <a:lnTo>
                    <a:pt x="39106" y="131814"/>
                  </a:lnTo>
                  <a:lnTo>
                    <a:pt x="70878" y="129225"/>
                  </a:lnTo>
                  <a:lnTo>
                    <a:pt x="98942" y="126168"/>
                  </a:lnTo>
                  <a:lnTo>
                    <a:pt x="131170" y="124810"/>
                  </a:lnTo>
                  <a:lnTo>
                    <a:pt x="162992" y="124206"/>
                  </a:lnTo>
                  <a:lnTo>
                    <a:pt x="191528" y="123091"/>
                  </a:lnTo>
                  <a:lnTo>
                    <a:pt x="223567" y="117703"/>
                  </a:lnTo>
                  <a:lnTo>
                    <a:pt x="259118" y="111591"/>
                  </a:lnTo>
                  <a:lnTo>
                    <a:pt x="293923" y="108557"/>
                  </a:lnTo>
                  <a:lnTo>
                    <a:pt x="309551" y="104847"/>
                  </a:lnTo>
                  <a:lnTo>
                    <a:pt x="315242" y="100979"/>
                  </a:lnTo>
                  <a:lnTo>
                    <a:pt x="323824" y="89908"/>
                  </a:lnTo>
                  <a:lnTo>
                    <a:pt x="324758" y="83400"/>
                  </a:lnTo>
                  <a:lnTo>
                    <a:pt x="321279" y="69395"/>
                  </a:lnTo>
                  <a:lnTo>
                    <a:pt x="298263" y="35926"/>
                  </a:lnTo>
                  <a:lnTo>
                    <a:pt x="284668" y="20356"/>
                  </a:lnTo>
                  <a:lnTo>
                    <a:pt x="255245" y="3461"/>
                  </a:lnTo>
                  <a:lnTo>
                    <a:pt x="246076" y="0"/>
                  </a:lnTo>
                  <a:lnTo>
                    <a:pt x="253290" y="4106"/>
                  </a:lnTo>
                  <a:lnTo>
                    <a:pt x="285516" y="10066"/>
                  </a:lnTo>
                  <a:lnTo>
                    <a:pt x="322236" y="23536"/>
                  </a:lnTo>
                  <a:lnTo>
                    <a:pt x="358245" y="34600"/>
                  </a:lnTo>
                  <a:lnTo>
                    <a:pt x="391887" y="50176"/>
                  </a:lnTo>
                  <a:lnTo>
                    <a:pt x="414448" y="61197"/>
                  </a:lnTo>
                  <a:lnTo>
                    <a:pt x="426617" y="73074"/>
                  </a:lnTo>
                  <a:lnTo>
                    <a:pt x="429693" y="78104"/>
                  </a:lnTo>
                  <a:lnTo>
                    <a:pt x="430897" y="82303"/>
                  </a:lnTo>
                  <a:lnTo>
                    <a:pt x="430853" y="85950"/>
                  </a:lnTo>
                  <a:lnTo>
                    <a:pt x="428546" y="92259"/>
                  </a:lnTo>
                  <a:lnTo>
                    <a:pt x="426746" y="95127"/>
                  </a:lnTo>
                  <a:lnTo>
                    <a:pt x="390152" y="124366"/>
                  </a:lnTo>
                  <a:lnTo>
                    <a:pt x="354234" y="143971"/>
                  </a:lnTo>
                  <a:lnTo>
                    <a:pt x="316422" y="163183"/>
                  </a:lnTo>
                  <a:lnTo>
                    <a:pt x="305721" y="171176"/>
                  </a:lnTo>
                  <a:lnTo>
                    <a:pt x="289964" y="188988"/>
                  </a:lnTo>
                  <a:lnTo>
                    <a:pt x="287754" y="194499"/>
                  </a:lnTo>
                  <a:lnTo>
                    <a:pt x="285985" y="207543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83"/>
            <p:cNvSpPr/>
            <p:nvPr>
              <p:custDataLst>
                <p:tags r:id="rId2"/>
              </p:custDataLst>
            </p:nvPr>
          </p:nvSpPr>
          <p:spPr>
            <a:xfrm>
              <a:off x="3989094" y="800441"/>
              <a:ext cx="567667" cy="326865"/>
            </a:xfrm>
            <a:custGeom>
              <a:avLst/>
              <a:gdLst/>
              <a:ahLst/>
              <a:cxnLst/>
              <a:rect l="0" t="0" r="0" b="0"/>
              <a:pathLst>
                <a:path w="567667" h="326865">
                  <a:moveTo>
                    <a:pt x="125706" y="14899"/>
                  </a:moveTo>
                  <a:lnTo>
                    <a:pt x="125706" y="14899"/>
                  </a:lnTo>
                  <a:lnTo>
                    <a:pt x="125706" y="10854"/>
                  </a:lnTo>
                  <a:lnTo>
                    <a:pt x="124859" y="9662"/>
                  </a:lnTo>
                  <a:lnTo>
                    <a:pt x="123448" y="8868"/>
                  </a:lnTo>
                  <a:lnTo>
                    <a:pt x="121661" y="8338"/>
                  </a:lnTo>
                  <a:lnTo>
                    <a:pt x="111862" y="2251"/>
                  </a:lnTo>
                  <a:lnTo>
                    <a:pt x="85615" y="0"/>
                  </a:lnTo>
                  <a:lnTo>
                    <a:pt x="48272" y="10295"/>
                  </a:lnTo>
                  <a:lnTo>
                    <a:pt x="30326" y="17580"/>
                  </a:lnTo>
                  <a:lnTo>
                    <a:pt x="21791" y="24839"/>
                  </a:lnTo>
                  <a:lnTo>
                    <a:pt x="9412" y="43297"/>
                  </a:lnTo>
                  <a:lnTo>
                    <a:pt x="5453" y="58215"/>
                  </a:lnTo>
                  <a:lnTo>
                    <a:pt x="6785" y="68299"/>
                  </a:lnTo>
                  <a:lnTo>
                    <a:pt x="14538" y="88571"/>
                  </a:lnTo>
                  <a:lnTo>
                    <a:pt x="25787" y="103802"/>
                  </a:lnTo>
                  <a:lnTo>
                    <a:pt x="56078" y="130203"/>
                  </a:lnTo>
                  <a:lnTo>
                    <a:pt x="89657" y="162135"/>
                  </a:lnTo>
                  <a:lnTo>
                    <a:pt x="120561" y="196759"/>
                  </a:lnTo>
                  <a:lnTo>
                    <a:pt x="151996" y="233487"/>
                  </a:lnTo>
                  <a:lnTo>
                    <a:pt x="158557" y="244976"/>
                  </a:lnTo>
                  <a:lnTo>
                    <a:pt x="161473" y="255726"/>
                  </a:lnTo>
                  <a:lnTo>
                    <a:pt x="160512" y="266149"/>
                  </a:lnTo>
                  <a:lnTo>
                    <a:pt x="159070" y="271299"/>
                  </a:lnTo>
                  <a:lnTo>
                    <a:pt x="152952" y="279279"/>
                  </a:lnTo>
                  <a:lnTo>
                    <a:pt x="123164" y="302666"/>
                  </a:lnTo>
                  <a:lnTo>
                    <a:pt x="90679" y="314265"/>
                  </a:lnTo>
                  <a:lnTo>
                    <a:pt x="58579" y="323862"/>
                  </a:lnTo>
                  <a:lnTo>
                    <a:pt x="29712" y="326864"/>
                  </a:lnTo>
                  <a:lnTo>
                    <a:pt x="14102" y="323139"/>
                  </a:lnTo>
                  <a:lnTo>
                    <a:pt x="10663" y="321146"/>
                  </a:lnTo>
                  <a:lnTo>
                    <a:pt x="8371" y="318970"/>
                  </a:lnTo>
                  <a:lnTo>
                    <a:pt x="647" y="309395"/>
                  </a:lnTo>
                  <a:lnTo>
                    <a:pt x="0" y="306903"/>
                  </a:lnTo>
                  <a:lnTo>
                    <a:pt x="415" y="304395"/>
                  </a:lnTo>
                  <a:lnTo>
                    <a:pt x="3134" y="299351"/>
                  </a:lnTo>
                  <a:lnTo>
                    <a:pt x="7165" y="294286"/>
                  </a:lnTo>
                  <a:lnTo>
                    <a:pt x="18240" y="286675"/>
                  </a:lnTo>
                  <a:lnTo>
                    <a:pt x="36291" y="283103"/>
                  </a:lnTo>
                  <a:lnTo>
                    <a:pt x="71229" y="281896"/>
                  </a:lnTo>
                  <a:lnTo>
                    <a:pt x="101569" y="281687"/>
                  </a:lnTo>
                  <a:lnTo>
                    <a:pt x="136146" y="281625"/>
                  </a:lnTo>
                  <a:lnTo>
                    <a:pt x="169063" y="280760"/>
                  </a:lnTo>
                  <a:lnTo>
                    <a:pt x="205251" y="275518"/>
                  </a:lnTo>
                  <a:lnTo>
                    <a:pt x="241091" y="268602"/>
                  </a:lnTo>
                  <a:lnTo>
                    <a:pt x="279073" y="256423"/>
                  </a:lnTo>
                  <a:lnTo>
                    <a:pt x="304357" y="242813"/>
                  </a:lnTo>
                  <a:lnTo>
                    <a:pt x="338666" y="212772"/>
                  </a:lnTo>
                  <a:lnTo>
                    <a:pt x="355128" y="195072"/>
                  </a:lnTo>
                  <a:lnTo>
                    <a:pt x="362574" y="181336"/>
                  </a:lnTo>
                  <a:lnTo>
                    <a:pt x="369015" y="146585"/>
                  </a:lnTo>
                  <a:lnTo>
                    <a:pt x="373528" y="122215"/>
                  </a:lnTo>
                  <a:lnTo>
                    <a:pt x="370238" y="87608"/>
                  </a:lnTo>
                  <a:lnTo>
                    <a:pt x="367595" y="78823"/>
                  </a:lnTo>
                  <a:lnTo>
                    <a:pt x="365706" y="75295"/>
                  </a:lnTo>
                  <a:lnTo>
                    <a:pt x="363599" y="72943"/>
                  </a:lnTo>
                  <a:lnTo>
                    <a:pt x="359001" y="70330"/>
                  </a:lnTo>
                  <a:lnTo>
                    <a:pt x="347606" y="68858"/>
                  </a:lnTo>
                  <a:lnTo>
                    <a:pt x="340604" y="70772"/>
                  </a:lnTo>
                  <a:lnTo>
                    <a:pt x="329644" y="78867"/>
                  </a:lnTo>
                  <a:lnTo>
                    <a:pt x="321332" y="88203"/>
                  </a:lnTo>
                  <a:lnTo>
                    <a:pt x="306386" y="126246"/>
                  </a:lnTo>
                  <a:lnTo>
                    <a:pt x="290716" y="159096"/>
                  </a:lnTo>
                  <a:lnTo>
                    <a:pt x="282219" y="182366"/>
                  </a:lnTo>
                  <a:lnTo>
                    <a:pt x="279934" y="197702"/>
                  </a:lnTo>
                  <a:lnTo>
                    <a:pt x="283434" y="210727"/>
                  </a:lnTo>
                  <a:lnTo>
                    <a:pt x="298971" y="237270"/>
                  </a:lnTo>
                  <a:lnTo>
                    <a:pt x="307417" y="244400"/>
                  </a:lnTo>
                  <a:lnTo>
                    <a:pt x="319073" y="248133"/>
                  </a:lnTo>
                  <a:lnTo>
                    <a:pt x="351298" y="250529"/>
                  </a:lnTo>
                  <a:lnTo>
                    <a:pt x="385038" y="250156"/>
                  </a:lnTo>
                  <a:lnTo>
                    <a:pt x="412707" y="244154"/>
                  </a:lnTo>
                  <a:lnTo>
                    <a:pt x="447499" y="225127"/>
                  </a:lnTo>
                  <a:lnTo>
                    <a:pt x="474488" y="202213"/>
                  </a:lnTo>
                  <a:lnTo>
                    <a:pt x="502318" y="168175"/>
                  </a:lnTo>
                  <a:lnTo>
                    <a:pt x="528511" y="130909"/>
                  </a:lnTo>
                  <a:lnTo>
                    <a:pt x="543594" y="93193"/>
                  </a:lnTo>
                  <a:lnTo>
                    <a:pt x="556500" y="59358"/>
                  </a:lnTo>
                  <a:lnTo>
                    <a:pt x="559579" y="36893"/>
                  </a:lnTo>
                  <a:lnTo>
                    <a:pt x="558888" y="34641"/>
                  </a:lnTo>
                  <a:lnTo>
                    <a:pt x="557580" y="33141"/>
                  </a:lnTo>
                  <a:lnTo>
                    <a:pt x="555862" y="32140"/>
                  </a:lnTo>
                  <a:lnTo>
                    <a:pt x="553870" y="32320"/>
                  </a:lnTo>
                  <a:lnTo>
                    <a:pt x="549399" y="34777"/>
                  </a:lnTo>
                  <a:lnTo>
                    <a:pt x="525994" y="57512"/>
                  </a:lnTo>
                  <a:lnTo>
                    <a:pt x="506502" y="86628"/>
                  </a:lnTo>
                  <a:lnTo>
                    <a:pt x="493663" y="114892"/>
                  </a:lnTo>
                  <a:lnTo>
                    <a:pt x="486755" y="144715"/>
                  </a:lnTo>
                  <a:lnTo>
                    <a:pt x="484421" y="181088"/>
                  </a:lnTo>
                  <a:lnTo>
                    <a:pt x="488617" y="194877"/>
                  </a:lnTo>
                  <a:lnTo>
                    <a:pt x="496126" y="205802"/>
                  </a:lnTo>
                  <a:lnTo>
                    <a:pt x="505108" y="213480"/>
                  </a:lnTo>
                  <a:lnTo>
                    <a:pt x="523730" y="222563"/>
                  </a:lnTo>
                  <a:lnTo>
                    <a:pt x="546695" y="227134"/>
                  </a:lnTo>
                  <a:lnTo>
                    <a:pt x="567666" y="228259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84"/>
            <p:cNvSpPr/>
            <p:nvPr>
              <p:custDataLst>
                <p:tags r:id="rId3"/>
              </p:custDataLst>
            </p:nvPr>
          </p:nvSpPr>
          <p:spPr>
            <a:xfrm>
              <a:off x="4686300" y="739140"/>
              <a:ext cx="7621" cy="281941"/>
            </a:xfrm>
            <a:custGeom>
              <a:avLst/>
              <a:gdLst/>
              <a:ahLst/>
              <a:cxnLst/>
              <a:rect l="0" t="0" r="0" b="0"/>
              <a:pathLst>
                <a:path w="7621" h="281941">
                  <a:moveTo>
                    <a:pt x="7620" y="0"/>
                  </a:moveTo>
                  <a:lnTo>
                    <a:pt x="7620" y="0"/>
                  </a:lnTo>
                  <a:lnTo>
                    <a:pt x="7620" y="33465"/>
                  </a:lnTo>
                  <a:lnTo>
                    <a:pt x="7620" y="65595"/>
                  </a:lnTo>
                  <a:lnTo>
                    <a:pt x="7620" y="98646"/>
                  </a:lnTo>
                  <a:lnTo>
                    <a:pt x="3575" y="135250"/>
                  </a:lnTo>
                  <a:lnTo>
                    <a:pt x="1059" y="168861"/>
                  </a:lnTo>
                  <a:lnTo>
                    <a:pt x="209" y="204476"/>
                  </a:lnTo>
                  <a:lnTo>
                    <a:pt x="28" y="239628"/>
                  </a:lnTo>
                  <a:lnTo>
                    <a:pt x="1" y="276370"/>
                  </a:lnTo>
                  <a:lnTo>
                    <a:pt x="0" y="28194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85"/>
            <p:cNvSpPr/>
            <p:nvPr>
              <p:custDataLst>
                <p:tags r:id="rId4"/>
              </p:custDataLst>
            </p:nvPr>
          </p:nvSpPr>
          <p:spPr>
            <a:xfrm>
              <a:off x="4658490" y="731520"/>
              <a:ext cx="149731" cy="320041"/>
            </a:xfrm>
            <a:custGeom>
              <a:avLst/>
              <a:gdLst/>
              <a:ahLst/>
              <a:cxnLst/>
              <a:rect l="0" t="0" r="0" b="0"/>
              <a:pathLst>
                <a:path w="149731" h="320041">
                  <a:moveTo>
                    <a:pt x="134490" y="0"/>
                  </a:moveTo>
                  <a:lnTo>
                    <a:pt x="134490" y="0"/>
                  </a:lnTo>
                  <a:lnTo>
                    <a:pt x="141051" y="0"/>
                  </a:lnTo>
                  <a:lnTo>
                    <a:pt x="141404" y="847"/>
                  </a:lnTo>
                  <a:lnTo>
                    <a:pt x="142082" y="28518"/>
                  </a:lnTo>
                  <a:lnTo>
                    <a:pt x="134012" y="47397"/>
                  </a:lnTo>
                  <a:lnTo>
                    <a:pt x="110030" y="81768"/>
                  </a:lnTo>
                  <a:lnTo>
                    <a:pt x="80834" y="116152"/>
                  </a:lnTo>
                  <a:lnTo>
                    <a:pt x="50608" y="151261"/>
                  </a:lnTo>
                  <a:lnTo>
                    <a:pt x="19596" y="187414"/>
                  </a:lnTo>
                  <a:lnTo>
                    <a:pt x="1433" y="204999"/>
                  </a:lnTo>
                  <a:lnTo>
                    <a:pt x="65" y="207786"/>
                  </a:lnTo>
                  <a:lnTo>
                    <a:pt x="0" y="210491"/>
                  </a:lnTo>
                  <a:lnTo>
                    <a:pt x="2186" y="215754"/>
                  </a:lnTo>
                  <a:lnTo>
                    <a:pt x="3954" y="217496"/>
                  </a:lnTo>
                  <a:lnTo>
                    <a:pt x="18632" y="225911"/>
                  </a:lnTo>
                  <a:lnTo>
                    <a:pt x="53134" y="236732"/>
                  </a:lnTo>
                  <a:lnTo>
                    <a:pt x="66158" y="242374"/>
                  </a:lnTo>
                  <a:lnTo>
                    <a:pt x="103876" y="274532"/>
                  </a:lnTo>
                  <a:lnTo>
                    <a:pt x="139480" y="309794"/>
                  </a:lnTo>
                  <a:lnTo>
                    <a:pt x="149730" y="320040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SMARTInkShape-86"/>
            <p:cNvSpPr/>
            <p:nvPr>
              <p:custDataLst>
                <p:tags r:id="rId5"/>
              </p:custDataLst>
            </p:nvPr>
          </p:nvSpPr>
          <p:spPr>
            <a:xfrm>
              <a:off x="4877436" y="786012"/>
              <a:ext cx="156217" cy="271655"/>
            </a:xfrm>
            <a:custGeom>
              <a:avLst/>
              <a:gdLst/>
              <a:ahLst/>
              <a:cxnLst/>
              <a:rect l="0" t="0" r="0" b="0"/>
              <a:pathLst>
                <a:path w="156217" h="271655">
                  <a:moveTo>
                    <a:pt x="121284" y="14088"/>
                  </a:moveTo>
                  <a:lnTo>
                    <a:pt x="121284" y="14088"/>
                  </a:lnTo>
                  <a:lnTo>
                    <a:pt x="109933" y="2737"/>
                  </a:lnTo>
                  <a:lnTo>
                    <a:pt x="103256" y="576"/>
                  </a:lnTo>
                  <a:lnTo>
                    <a:pt x="99106" y="0"/>
                  </a:lnTo>
                  <a:lnTo>
                    <a:pt x="75040" y="5159"/>
                  </a:lnTo>
                  <a:lnTo>
                    <a:pt x="39800" y="20835"/>
                  </a:lnTo>
                  <a:lnTo>
                    <a:pt x="19341" y="34902"/>
                  </a:lnTo>
                  <a:lnTo>
                    <a:pt x="6600" y="53840"/>
                  </a:lnTo>
                  <a:lnTo>
                    <a:pt x="1508" y="71492"/>
                  </a:lnTo>
                  <a:lnTo>
                    <a:pt x="0" y="87447"/>
                  </a:lnTo>
                  <a:lnTo>
                    <a:pt x="1904" y="95516"/>
                  </a:lnTo>
                  <a:lnTo>
                    <a:pt x="9995" y="107077"/>
                  </a:lnTo>
                  <a:lnTo>
                    <a:pt x="31944" y="126154"/>
                  </a:lnTo>
                  <a:lnTo>
                    <a:pt x="61585" y="140992"/>
                  </a:lnTo>
                  <a:lnTo>
                    <a:pt x="96917" y="159351"/>
                  </a:lnTo>
                  <a:lnTo>
                    <a:pt x="128606" y="179283"/>
                  </a:lnTo>
                  <a:lnTo>
                    <a:pt x="147631" y="194456"/>
                  </a:lnTo>
                  <a:lnTo>
                    <a:pt x="154160" y="204600"/>
                  </a:lnTo>
                  <a:lnTo>
                    <a:pt x="155902" y="209676"/>
                  </a:lnTo>
                  <a:lnTo>
                    <a:pt x="156216" y="213907"/>
                  </a:lnTo>
                  <a:lnTo>
                    <a:pt x="154307" y="220865"/>
                  </a:lnTo>
                  <a:lnTo>
                    <a:pt x="148472" y="233588"/>
                  </a:lnTo>
                  <a:lnTo>
                    <a:pt x="139294" y="240901"/>
                  </a:lnTo>
                  <a:lnTo>
                    <a:pt x="106252" y="255153"/>
                  </a:lnTo>
                  <a:lnTo>
                    <a:pt x="68875" y="269761"/>
                  </a:lnTo>
                  <a:lnTo>
                    <a:pt x="60456" y="271654"/>
                  </a:lnTo>
                  <a:lnTo>
                    <a:pt x="57025" y="271312"/>
                  </a:lnTo>
                  <a:lnTo>
                    <a:pt x="37464" y="265548"/>
                  </a:lnTo>
                </a:path>
              </a:pathLst>
            </a:custGeom>
            <a:ln w="19050">
              <a:solidFill>
                <a:srgbClr val="000000"/>
              </a:solidFill>
            </a:ln>
            <a:effectLst>
              <a:softEdge rad="12700"/>
            </a:effectLst>
            <a:extLst>
              <a:ext uri="{AF507438-7753-43E0-B8FC-AC1667EBCBE1}">
                <a14:hiddenEffects xmlns:a14="http://schemas.microsoft.com/office/drawing/2010/main">
                  <a:effectLst>
                    <a:outerShdw blurRad="95000" rotWithShape="0">
                      <a:srgbClr val="000000">
                        <a:alpha val="50000"/>
                      </a:srgbClr>
                    </a:outerShdw>
                    <a:softEdge rad="12700"/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sz="3200" dirty="0" smtClean="0"/>
              <a:t>What happened? 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With your partner, paraphrase the poem.</a:t>
            </a:r>
          </a:p>
          <a:p>
            <a:pPr marL="514350" indent="-514350">
              <a:buAutoNum type="arabicPeriod"/>
            </a:pP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What strategies did you use to figure it out?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Jabberwocky by Lewis Carroll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Record at least </a:t>
            </a:r>
            <a:r>
              <a:rPr lang="en-US" sz="2400" b="1" dirty="0" smtClean="0"/>
              <a:t>three </a:t>
            </a:r>
            <a:r>
              <a:rPr lang="en-US" sz="2400" dirty="0" smtClean="0"/>
              <a:t>references to religion or religious ideas in these sections.</a:t>
            </a:r>
          </a:p>
          <a:p>
            <a:pPr marL="880110" lvl="1" indent="-514350"/>
            <a:r>
              <a:rPr lang="en-US" sz="2200" dirty="0" smtClean="0"/>
              <a:t>Explain what the quotes (religious references) mean.</a:t>
            </a:r>
          </a:p>
          <a:p>
            <a:pPr marL="880110" lvl="1" indent="-514350"/>
            <a:endParaRPr lang="en-US" sz="2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advice does </a:t>
            </a:r>
            <a:r>
              <a:rPr lang="en-US" dirty="0" err="1" smtClean="0"/>
              <a:t>Hrothgar</a:t>
            </a:r>
            <a:r>
              <a:rPr lang="en-US" dirty="0" smtClean="0"/>
              <a:t> give about wealth?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Section 24-26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Record at least </a:t>
            </a:r>
            <a:r>
              <a:rPr lang="en-US" sz="2800" b="1" dirty="0" smtClean="0"/>
              <a:t>three </a:t>
            </a:r>
            <a:r>
              <a:rPr lang="en-US" sz="2800" dirty="0" smtClean="0"/>
              <a:t>instances where gender is mentioned in these sections.</a:t>
            </a:r>
          </a:p>
          <a:p>
            <a:pPr marL="880110" lvl="1" indent="-514350"/>
            <a:r>
              <a:rPr lang="en-US" dirty="0" smtClean="0"/>
              <a:t>Apply the gender lens to the passages; analyze the poet’s commentary on gender.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Section 27-31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4000" y="1524000"/>
            <a:ext cx="8432800" cy="4572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How is the movie plot different than the text?</a:t>
            </a:r>
          </a:p>
          <a:p>
            <a:r>
              <a:rPr lang="en-US" sz="2800" dirty="0" smtClean="0"/>
              <a:t>Describe the </a:t>
            </a:r>
            <a:r>
              <a:rPr lang="en-US" sz="2800" smtClean="0"/>
              <a:t>film’s dragon.</a:t>
            </a: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Film Comparison:  Dragon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65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0944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Choose </a:t>
            </a:r>
            <a:r>
              <a:rPr lang="en-US" smtClean="0"/>
              <a:t>a second topic </a:t>
            </a:r>
            <a:r>
              <a:rPr lang="en-US" dirty="0" smtClean="0"/>
              <a:t>from the bag.</a:t>
            </a:r>
          </a:p>
          <a:p>
            <a:pPr marL="880110" lvl="1" indent="-514350"/>
            <a:r>
              <a:rPr lang="en-US" i="1" dirty="0" smtClean="0"/>
              <a:t>Ex:  wealth</a:t>
            </a:r>
          </a:p>
          <a:p>
            <a:pPr marL="514350" indent="-514350">
              <a:buAutoNum type="arabicPeriod"/>
            </a:pPr>
            <a:r>
              <a:rPr lang="en-US" dirty="0" smtClean="0"/>
              <a:t>Change the topic into a lesson learned or a message (i.e. </a:t>
            </a:r>
            <a:r>
              <a:rPr lang="en-US" b="1" dirty="0" smtClean="0"/>
              <a:t>a theme</a:t>
            </a:r>
            <a:r>
              <a:rPr lang="en-US" dirty="0" smtClean="0"/>
              <a:t>).  Write it down.</a:t>
            </a:r>
          </a:p>
          <a:p>
            <a:pPr marL="880110" lvl="1" indent="-514350"/>
            <a:r>
              <a:rPr lang="en-US" i="1" dirty="0" smtClean="0"/>
              <a:t>Ex:  Don’t hold on to your earthly possessions too tightly.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Support your theme with </a:t>
            </a:r>
            <a:r>
              <a:rPr lang="en-US" i="1" dirty="0" smtClean="0"/>
              <a:t>at least </a:t>
            </a:r>
            <a:r>
              <a:rPr lang="en-US" b="1" dirty="0" smtClean="0"/>
              <a:t>two </a:t>
            </a:r>
            <a:r>
              <a:rPr lang="en-US" dirty="0" smtClean="0"/>
              <a:t>specific examples (lines) from the text.  Write them down.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Look at the sample projects on Ms. </a:t>
            </a:r>
            <a:r>
              <a:rPr lang="en-US" dirty="0" err="1" smtClean="0"/>
              <a:t>VH’s</a:t>
            </a:r>
            <a:r>
              <a:rPr lang="en-US" dirty="0" smtClean="0"/>
              <a:t> website (slideshow).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Work on </a:t>
            </a:r>
            <a:r>
              <a:rPr lang="en-US" b="1" dirty="0" smtClean="0"/>
              <a:t>your </a:t>
            </a:r>
            <a:r>
              <a:rPr lang="en-US" dirty="0" smtClean="0"/>
              <a:t>theme project.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Finished with the exam?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Choose a general topic from the bag.</a:t>
            </a:r>
          </a:p>
          <a:p>
            <a:pPr marL="880110" lvl="1" indent="-514350"/>
            <a:r>
              <a:rPr lang="en-US" i="1" dirty="0" smtClean="0"/>
              <a:t>Ex:  wealth</a:t>
            </a:r>
          </a:p>
          <a:p>
            <a:pPr marL="880110" lvl="1" indent="-514350">
              <a:buNone/>
            </a:pPr>
            <a:endParaRPr lang="en-US" i="1" dirty="0" smtClean="0"/>
          </a:p>
          <a:p>
            <a:pPr marL="514350" indent="-514350">
              <a:buAutoNum type="arabicPeriod"/>
            </a:pPr>
            <a:r>
              <a:rPr lang="en-US" dirty="0" smtClean="0"/>
              <a:t>With your partner, change the topic into a lesson learned or a message (i.e. </a:t>
            </a:r>
            <a:r>
              <a:rPr lang="en-US" b="1" dirty="0" smtClean="0"/>
              <a:t>a theme</a:t>
            </a:r>
            <a:r>
              <a:rPr lang="en-US" dirty="0" smtClean="0"/>
              <a:t>).  Write it down.</a:t>
            </a:r>
          </a:p>
          <a:p>
            <a:pPr marL="880110" lvl="1" indent="-514350"/>
            <a:r>
              <a:rPr lang="en-US" i="1" dirty="0" smtClean="0"/>
              <a:t>Ex:  Don’t hold on to your earthly possessions too tightly.</a:t>
            </a:r>
            <a:endParaRPr lang="en-US" dirty="0" smtClean="0"/>
          </a:p>
          <a:p>
            <a:pPr marL="880110" lvl="1" indent="-514350"/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Support your theme with </a:t>
            </a:r>
            <a:r>
              <a:rPr lang="en-US" i="1" dirty="0" smtClean="0"/>
              <a:t>at least </a:t>
            </a:r>
            <a:r>
              <a:rPr lang="en-US" b="1" dirty="0" smtClean="0"/>
              <a:t>two </a:t>
            </a:r>
            <a:r>
              <a:rPr lang="en-US" dirty="0" smtClean="0"/>
              <a:t>specific examples (lines) from the text.  Write them down.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Themes:  Practice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Grab a Daily Work Log.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Record your goal and accomplishment from last Friday.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Take a quiet mental break for at least 3 minutes.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Plan your goal for our work day tomorrow.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Finished with the timed essay?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5820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Write a goal for today. What will you accomplish?</a:t>
            </a:r>
          </a:p>
          <a:p>
            <a:pPr marL="514350" indent="-514350">
              <a:buAutoNum type="arabicPeriod"/>
            </a:pPr>
            <a:r>
              <a:rPr lang="en-US" dirty="0" smtClean="0"/>
              <a:t>Explain what you accomplished today.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Goal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71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“</a:t>
            </a:r>
            <a:r>
              <a:rPr lang="en-US" sz="3200" dirty="0" err="1" smtClean="0"/>
              <a:t>D’you</a:t>
            </a:r>
            <a:r>
              <a:rPr lang="en-US" sz="3200" dirty="0" smtClean="0"/>
              <a:t> recall my dad—</a:t>
            </a:r>
            <a:r>
              <a:rPr lang="en-US" sz="3200" dirty="0" err="1" smtClean="0"/>
              <a:t>Ecgtheow</a:t>
            </a:r>
            <a:r>
              <a:rPr lang="en-US" sz="3200" dirty="0" smtClean="0"/>
              <a:t>? A most famous warrior (I know I take after him). We’ve heard of your monster and we’ve come to help </a:t>
            </a:r>
            <a:r>
              <a:rPr lang="en-US" sz="3200" dirty="0" err="1" smtClean="0"/>
              <a:t>Hrothgar</a:t>
            </a:r>
            <a:r>
              <a:rPr lang="en-US" sz="3200" dirty="0" smtClean="0"/>
              <a:t>.”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Tweet Sample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34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Old English (449-1100)		</a:t>
            </a:r>
            <a:r>
              <a:rPr lang="en-US" sz="3200" i="1" dirty="0" smtClean="0"/>
              <a:t>Beowulf</a:t>
            </a:r>
          </a:p>
          <a:p>
            <a:r>
              <a:rPr lang="en-US" sz="3200" dirty="0" smtClean="0"/>
              <a:t>Middle English (1100-1500)</a:t>
            </a:r>
          </a:p>
          <a:p>
            <a:r>
              <a:rPr lang="en-US" sz="3200" dirty="0" smtClean="0"/>
              <a:t>Modern English (1500-Present)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6702"/>
                </a:solidFill>
              </a:rPr>
              <a:t>English</a:t>
            </a:r>
            <a:endParaRPr lang="en-US" dirty="0">
              <a:solidFill>
                <a:srgbClr val="70670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err="1" smtClean="0"/>
              <a:t>Hwæt</a:t>
            </a:r>
            <a:r>
              <a:rPr lang="en-US" sz="3200" dirty="0" smtClean="0"/>
              <a:t>! We Gardena         in </a:t>
            </a:r>
            <a:r>
              <a:rPr lang="en-US" sz="3200" dirty="0" err="1" smtClean="0"/>
              <a:t>geardagum</a:t>
            </a:r>
            <a:r>
              <a:rPr lang="en-US" sz="3200" dirty="0" smtClean="0"/>
              <a:t>, </a:t>
            </a:r>
          </a:p>
          <a:p>
            <a:pPr>
              <a:buNone/>
            </a:pPr>
            <a:r>
              <a:rPr lang="en-US" sz="3200" dirty="0" err="1" smtClean="0"/>
              <a:t>þeodcyninga</a:t>
            </a:r>
            <a:r>
              <a:rPr lang="en-US" sz="3200" dirty="0" smtClean="0"/>
              <a:t>,                </a:t>
            </a:r>
            <a:r>
              <a:rPr lang="en-US" sz="3200" dirty="0" err="1" smtClean="0"/>
              <a:t>þrym</a:t>
            </a:r>
            <a:r>
              <a:rPr lang="en-US" sz="3200" dirty="0" smtClean="0"/>
              <a:t> </a:t>
            </a:r>
            <a:r>
              <a:rPr lang="en-US" sz="3200" dirty="0" err="1" smtClean="0"/>
              <a:t>gefrunon</a:t>
            </a:r>
            <a:r>
              <a:rPr lang="en-US" sz="3200" dirty="0" smtClean="0"/>
              <a:t>, </a:t>
            </a:r>
          </a:p>
          <a:p>
            <a:pPr>
              <a:buNone/>
            </a:pPr>
            <a:r>
              <a:rPr lang="en-US" sz="3200" dirty="0" err="1" smtClean="0"/>
              <a:t>hu</a:t>
            </a:r>
            <a:r>
              <a:rPr lang="en-US" sz="3200" dirty="0" smtClean="0"/>
              <a:t> </a:t>
            </a:r>
            <a:r>
              <a:rPr lang="en-US" sz="3200" dirty="0" err="1" smtClean="0"/>
              <a:t>ða</a:t>
            </a:r>
            <a:r>
              <a:rPr lang="en-US" sz="3200" dirty="0" smtClean="0"/>
              <a:t> </a:t>
            </a:r>
            <a:r>
              <a:rPr lang="en-US" sz="3200" dirty="0" err="1" smtClean="0"/>
              <a:t>æþelingas</a:t>
            </a:r>
            <a:r>
              <a:rPr lang="en-US" sz="3200" dirty="0" smtClean="0"/>
              <a:t>            </a:t>
            </a:r>
            <a:r>
              <a:rPr lang="en-US" sz="3200" dirty="0" err="1" smtClean="0"/>
              <a:t>ellen</a:t>
            </a:r>
            <a:r>
              <a:rPr lang="en-US" sz="3200" dirty="0" smtClean="0"/>
              <a:t> </a:t>
            </a:r>
            <a:r>
              <a:rPr lang="en-US" sz="3200" dirty="0" err="1" smtClean="0"/>
              <a:t>fremedon</a:t>
            </a:r>
            <a:r>
              <a:rPr lang="en-US" sz="3200" dirty="0" smtClean="0"/>
              <a:t>. </a:t>
            </a:r>
          </a:p>
          <a:p>
            <a:pPr>
              <a:buNone/>
            </a:pPr>
            <a:r>
              <a:rPr lang="en-US" sz="3200" dirty="0" smtClean="0"/>
              <a:t>Oft </a:t>
            </a:r>
            <a:r>
              <a:rPr lang="en-US" sz="3200" dirty="0" err="1" smtClean="0"/>
              <a:t>Scyld</a:t>
            </a:r>
            <a:r>
              <a:rPr lang="en-US" sz="3200" dirty="0" smtClean="0"/>
              <a:t> </a:t>
            </a:r>
            <a:r>
              <a:rPr lang="en-US" sz="3200" dirty="0" err="1" smtClean="0"/>
              <a:t>Scefing</a:t>
            </a:r>
            <a:r>
              <a:rPr lang="en-US" sz="3200" dirty="0" smtClean="0"/>
              <a:t>         </a:t>
            </a:r>
            <a:r>
              <a:rPr lang="en-US" sz="3200" dirty="0" err="1" smtClean="0"/>
              <a:t>sceaþena</a:t>
            </a:r>
            <a:r>
              <a:rPr lang="en-US" sz="3200" dirty="0" smtClean="0"/>
              <a:t> </a:t>
            </a:r>
            <a:r>
              <a:rPr lang="en-US" sz="3200" dirty="0" err="1" smtClean="0"/>
              <a:t>þreatum</a:t>
            </a:r>
            <a:r>
              <a:rPr lang="en-US" sz="3200" dirty="0" smtClean="0"/>
              <a:t>, </a:t>
            </a:r>
          </a:p>
          <a:p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Beowulf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509693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Which phrases/words are repeated in some of the translations?</a:t>
            </a:r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Choose one phrase/word that is different in all three.  Analyze it:  </a:t>
            </a:r>
          </a:p>
          <a:p>
            <a:pPr marL="880110" lvl="1" indent="-514350">
              <a:buAutoNum type="alphaLcPeriod"/>
            </a:pPr>
            <a:r>
              <a:rPr lang="en-US" sz="3200" dirty="0" smtClean="0"/>
              <a:t>What does each phrase mean?</a:t>
            </a:r>
          </a:p>
          <a:p>
            <a:pPr marL="880110" lvl="1" indent="-514350">
              <a:buAutoNum type="alphaLcPeriod"/>
            </a:pPr>
            <a:r>
              <a:rPr lang="en-US" sz="3200" dirty="0" smtClean="0"/>
              <a:t>How are they different?</a:t>
            </a:r>
          </a:p>
          <a:p>
            <a:pPr marL="880110" lvl="1" indent="-514350">
              <a:buAutoNum type="alphaLcPeriod"/>
            </a:pPr>
            <a:r>
              <a:rPr lang="en-US" sz="3200" dirty="0" smtClean="0"/>
              <a:t>Why do you think they are different?</a:t>
            </a:r>
          </a:p>
          <a:p>
            <a:pPr marL="880110" lvl="1" indent="-514350">
              <a:buAutoNum type="alphaLcPeriod"/>
            </a:pPr>
            <a:r>
              <a:rPr lang="en-US" sz="3200" dirty="0" smtClean="0"/>
              <a:t>Which phrase do you prefer and why?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Beowulf Translation:  An Excerpt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509693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 smtClean="0"/>
              <a:t>Is one translation right?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Is one better?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Is one more appealing?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Beowulf Translation:  An Excerpt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509693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dirty="0" smtClean="0"/>
              <a:t>alliteration:</a:t>
            </a:r>
          </a:p>
          <a:p>
            <a:pPr marL="514350" indent="-514350">
              <a:buNone/>
            </a:pPr>
            <a:r>
              <a:rPr lang="en-US" sz="3600" dirty="0" smtClean="0"/>
              <a:t>    repetition of stressed sounds, particularly consonants from the beginning of words/syllables</a:t>
            </a:r>
          </a:p>
          <a:p>
            <a:pPr marL="514350" indent="-514350">
              <a:buNone/>
            </a:pPr>
            <a:endParaRPr lang="en-US" sz="3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Beowulf Language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3999"/>
            <a:ext cx="8229600" cy="509693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600" dirty="0" smtClean="0"/>
              <a:t>2. compounding</a:t>
            </a:r>
          </a:p>
          <a:p>
            <a:pPr marL="514350" indent="-514350">
              <a:buNone/>
            </a:pPr>
            <a:endParaRPr lang="en-US" sz="3600" dirty="0" smtClean="0"/>
          </a:p>
          <a:p>
            <a:pPr marL="514350" indent="-514350">
              <a:buNone/>
            </a:pPr>
            <a:endParaRPr lang="en-US" sz="3600" dirty="0" smtClean="0"/>
          </a:p>
          <a:p>
            <a:pPr marL="880110" lvl="1" indent="-514350"/>
            <a:r>
              <a:rPr lang="en-US" sz="3400" dirty="0" smtClean="0"/>
              <a:t>kenning</a:t>
            </a:r>
            <a:endParaRPr lang="en-US" sz="3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Beowulf Language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2801</TotalTime>
  <Words>1160</Words>
  <Application>Microsoft Office PowerPoint</Application>
  <PresentationFormat>On-screen Show (4:3)</PresentationFormat>
  <Paragraphs>186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Constantia</vt:lpstr>
      <vt:lpstr>Wingdings 2</vt:lpstr>
      <vt:lpstr>Paper</vt:lpstr>
      <vt:lpstr>Beowulf Unit </vt:lpstr>
      <vt:lpstr>Beowulf!</vt:lpstr>
      <vt:lpstr>Jabberwocky by Lewis Carroll</vt:lpstr>
      <vt:lpstr>English</vt:lpstr>
      <vt:lpstr>Beowulf</vt:lpstr>
      <vt:lpstr>Beowulf Translation:  An Excerpt</vt:lpstr>
      <vt:lpstr>Beowulf Translation:  An Excerpt</vt:lpstr>
      <vt:lpstr>Beowulf Language</vt:lpstr>
      <vt:lpstr>Beowulf Language</vt:lpstr>
      <vt:lpstr>Beowulf Language</vt:lpstr>
      <vt:lpstr>Beowulf Language</vt:lpstr>
      <vt:lpstr>Beowulf Language</vt:lpstr>
      <vt:lpstr>Characters/Names</vt:lpstr>
      <vt:lpstr>Film Comparison:  Herot &amp; Beowulf</vt:lpstr>
      <vt:lpstr>Finished with quiz?</vt:lpstr>
      <vt:lpstr>Grendel Transformation Rewrite: POV</vt:lpstr>
      <vt:lpstr>Language Practice</vt:lpstr>
      <vt:lpstr>Language Practice</vt:lpstr>
      <vt:lpstr>Language Practice</vt:lpstr>
      <vt:lpstr>Language Practice</vt:lpstr>
      <vt:lpstr>Your Compound or Kenning</vt:lpstr>
      <vt:lpstr>Grendel Guide</vt:lpstr>
      <vt:lpstr>Grendel by John Gardner</vt:lpstr>
      <vt:lpstr>Perspectives</vt:lpstr>
      <vt:lpstr>Religion</vt:lpstr>
      <vt:lpstr>Film Comparison:  Grendel’s Mother</vt:lpstr>
      <vt:lpstr>PowerPoint Presentation</vt:lpstr>
      <vt:lpstr>A Survey</vt:lpstr>
      <vt:lpstr>Gender Lens</vt:lpstr>
      <vt:lpstr>Section 24-26</vt:lpstr>
      <vt:lpstr>Section 27-31</vt:lpstr>
      <vt:lpstr>Film Comparison:  Dragon</vt:lpstr>
      <vt:lpstr>Finished with the exam?</vt:lpstr>
      <vt:lpstr>Themes:  Practice</vt:lpstr>
      <vt:lpstr>Finished with the timed essay?</vt:lpstr>
      <vt:lpstr>Goal</vt:lpstr>
      <vt:lpstr>Tweet Sample</vt:lpstr>
    </vt:vector>
  </TitlesOfParts>
  <Company>College of St. Benedict/St. John's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3:  Beowulf</dc:title>
  <dc:creator>Amy  Vander Heiden</dc:creator>
  <cp:lastModifiedBy>Vander Heiden Amy</cp:lastModifiedBy>
  <cp:revision>83</cp:revision>
  <dcterms:created xsi:type="dcterms:W3CDTF">2016-01-07T01:24:51Z</dcterms:created>
  <dcterms:modified xsi:type="dcterms:W3CDTF">2016-09-28T20:21:33Z</dcterms:modified>
</cp:coreProperties>
</file>